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52" r:id="rId3"/>
    <p:sldId id="363" r:id="rId4"/>
    <p:sldId id="367" r:id="rId5"/>
    <p:sldId id="368" r:id="rId6"/>
    <p:sldId id="365" r:id="rId7"/>
    <p:sldId id="366" r:id="rId8"/>
    <p:sldId id="369" r:id="rId9"/>
    <p:sldId id="373" r:id="rId10"/>
    <p:sldId id="370" r:id="rId11"/>
    <p:sldId id="371" r:id="rId12"/>
    <p:sldId id="372" r:id="rId13"/>
    <p:sldId id="374" r:id="rId14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600"/>
    <a:srgbClr val="AEC5E0"/>
    <a:srgbClr val="799FCD"/>
    <a:srgbClr val="95B3D7"/>
    <a:srgbClr val="9DB9DB"/>
    <a:srgbClr val="355C8B"/>
    <a:srgbClr val="5585BF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95" autoAdjust="0"/>
    <p:restoredTop sz="92675" autoAdjust="0"/>
  </p:normalViewPr>
  <p:slideViewPr>
    <p:cSldViewPr>
      <p:cViewPr varScale="1">
        <p:scale>
          <a:sx n="100" d="100"/>
          <a:sy n="100" d="100"/>
        </p:scale>
        <p:origin x="12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C013D-4165-4B1A-A2EA-2813C049FE2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E37819-C304-4534-9316-5C9C5074DFB6}">
      <dgm:prSet phldrT="[Text]" custT="1"/>
      <dgm:spPr>
        <a:solidFill>
          <a:schemeClr val="bg1"/>
        </a:solidFill>
        <a:ln>
          <a:solidFill>
            <a:srgbClr val="376092"/>
          </a:solidFill>
        </a:ln>
      </dgm:spPr>
      <dgm:t>
        <a:bodyPr/>
        <a:lstStyle/>
        <a:p>
          <a:r>
            <a:rPr lang="en-US" sz="1400" dirty="0">
              <a:solidFill>
                <a:srgbClr val="376092"/>
              </a:solidFill>
            </a:rPr>
            <a:t>Target Project</a:t>
          </a:r>
        </a:p>
      </dgm:t>
    </dgm:pt>
    <dgm:pt modelId="{6B760C60-C86A-4A40-9564-FD4583ACC35E}" type="parTrans" cxnId="{B342EF05-5B2A-48C0-BBDF-E045F2EA4287}">
      <dgm:prSet/>
      <dgm:spPr/>
      <dgm:t>
        <a:bodyPr/>
        <a:lstStyle/>
        <a:p>
          <a:endParaRPr lang="en-US"/>
        </a:p>
      </dgm:t>
    </dgm:pt>
    <dgm:pt modelId="{22DEEC9C-5960-4382-8D63-B03D226D0247}" type="sibTrans" cxnId="{B342EF05-5B2A-48C0-BBDF-E045F2EA4287}">
      <dgm:prSet/>
      <dgm:spPr/>
      <dgm:t>
        <a:bodyPr/>
        <a:lstStyle/>
        <a:p>
          <a:endParaRPr lang="en-US"/>
        </a:p>
      </dgm:t>
    </dgm:pt>
    <dgm:pt modelId="{72B7F521-8F6A-4AAE-B53B-C6FDB657470E}">
      <dgm:prSet phldrT="[Text]" custT="1"/>
      <dgm:spPr>
        <a:solidFill>
          <a:schemeClr val="bg1"/>
        </a:solidFill>
        <a:ln>
          <a:solidFill>
            <a:srgbClr val="376092"/>
          </a:solidFill>
        </a:ln>
      </dgm:spPr>
      <dgm:t>
        <a:bodyPr/>
        <a:lstStyle/>
        <a:p>
          <a:r>
            <a:rPr lang="en-US" sz="1400" dirty="0">
              <a:solidFill>
                <a:srgbClr val="376092"/>
              </a:solidFill>
            </a:rPr>
            <a:t>Remote Handling Systems</a:t>
          </a:r>
        </a:p>
      </dgm:t>
    </dgm:pt>
    <dgm:pt modelId="{7D3447CB-B728-4B4C-BDFB-4318C0503A3A}" type="parTrans" cxnId="{8BE91E64-DF40-452A-A6EB-C0AE8A01A72D}">
      <dgm:prSet/>
      <dgm:spPr>
        <a:ln w="12700">
          <a:solidFill>
            <a:srgbClr val="376092"/>
          </a:solidFill>
        </a:ln>
      </dgm:spPr>
      <dgm:t>
        <a:bodyPr/>
        <a:lstStyle/>
        <a:p>
          <a:endParaRPr lang="en-US"/>
        </a:p>
      </dgm:t>
    </dgm:pt>
    <dgm:pt modelId="{ABFDE1CB-15CF-4560-B844-3C080714C9C0}" type="sibTrans" cxnId="{8BE91E64-DF40-452A-A6EB-C0AE8A01A72D}">
      <dgm:prSet/>
      <dgm:spPr/>
      <dgm:t>
        <a:bodyPr/>
        <a:lstStyle/>
        <a:p>
          <a:endParaRPr lang="en-US"/>
        </a:p>
      </dgm:t>
    </dgm:pt>
    <dgm:pt modelId="{84FE7F01-1B79-40DF-89D7-4F31A5B79C2F}">
      <dgm:prSet phldrT="[Text]" custT="1"/>
      <dgm:spPr>
        <a:solidFill>
          <a:schemeClr val="bg1"/>
        </a:solidFill>
        <a:ln>
          <a:solidFill>
            <a:srgbClr val="376092"/>
          </a:solidFill>
        </a:ln>
      </dgm:spPr>
      <dgm:t>
        <a:bodyPr/>
        <a:lstStyle/>
        <a:p>
          <a:r>
            <a:rPr lang="en-US" sz="1400" dirty="0">
              <a:solidFill>
                <a:srgbClr val="376092"/>
              </a:solidFill>
            </a:rPr>
            <a:t>Monolith Systems</a:t>
          </a:r>
        </a:p>
      </dgm:t>
    </dgm:pt>
    <dgm:pt modelId="{0E26D7E9-969F-44C6-8E75-1705F2DAE683}" type="parTrans" cxnId="{9F298E08-7565-422B-82CE-888BFA82BC20}">
      <dgm:prSet/>
      <dgm:spPr>
        <a:ln w="12700">
          <a:solidFill>
            <a:srgbClr val="376092"/>
          </a:solidFill>
        </a:ln>
      </dgm:spPr>
      <dgm:t>
        <a:bodyPr/>
        <a:lstStyle/>
        <a:p>
          <a:endParaRPr lang="en-US"/>
        </a:p>
      </dgm:t>
    </dgm:pt>
    <dgm:pt modelId="{D8072881-126B-4591-AC37-06EEC351F6CA}" type="sibTrans" cxnId="{9F298E08-7565-422B-82CE-888BFA82BC20}">
      <dgm:prSet/>
      <dgm:spPr/>
      <dgm:t>
        <a:bodyPr/>
        <a:lstStyle/>
        <a:p>
          <a:endParaRPr lang="en-US"/>
        </a:p>
      </dgm:t>
    </dgm:pt>
    <dgm:pt modelId="{CC03AD2C-C3B1-4FFE-A28C-AA3DB116BDA8}">
      <dgm:prSet phldrT="[Text]" custT="1"/>
      <dgm:spPr>
        <a:solidFill>
          <a:schemeClr val="bg1"/>
        </a:solidFill>
        <a:ln>
          <a:solidFill>
            <a:srgbClr val="376092"/>
          </a:solidFill>
        </a:ln>
      </dgm:spPr>
      <dgm:t>
        <a:bodyPr/>
        <a:lstStyle/>
        <a:p>
          <a:r>
            <a:rPr lang="en-US" sz="1400" dirty="0">
              <a:solidFill>
                <a:srgbClr val="376092"/>
              </a:solidFill>
            </a:rPr>
            <a:t>Fluid Systems</a:t>
          </a:r>
        </a:p>
      </dgm:t>
    </dgm:pt>
    <dgm:pt modelId="{3ECD35C3-5ACE-4A83-B53A-65936220C4AA}" type="parTrans" cxnId="{04EBFA79-0069-4D4C-9153-D57BBCE6CB79}">
      <dgm:prSet/>
      <dgm:spPr>
        <a:ln w="12700">
          <a:solidFill>
            <a:srgbClr val="376092"/>
          </a:solidFill>
        </a:ln>
      </dgm:spPr>
      <dgm:t>
        <a:bodyPr/>
        <a:lstStyle/>
        <a:p>
          <a:endParaRPr lang="en-US"/>
        </a:p>
      </dgm:t>
    </dgm:pt>
    <dgm:pt modelId="{547B88B1-DB4E-4D0D-9D6B-AC4057E630DE}" type="sibTrans" cxnId="{04EBFA79-0069-4D4C-9153-D57BBCE6CB79}">
      <dgm:prSet/>
      <dgm:spPr/>
      <dgm:t>
        <a:bodyPr/>
        <a:lstStyle/>
        <a:p>
          <a:endParaRPr lang="en-US"/>
        </a:p>
      </dgm:t>
    </dgm:pt>
    <dgm:pt modelId="{8F951185-55CC-4180-BC16-E23A216FC5AA}">
      <dgm:prSet phldrT="[Text]" custT="1"/>
      <dgm:spPr>
        <a:solidFill>
          <a:schemeClr val="bg1"/>
        </a:solidFill>
        <a:ln>
          <a:solidFill>
            <a:srgbClr val="376092"/>
          </a:solidFill>
        </a:ln>
      </dgm:spPr>
      <dgm:t>
        <a:bodyPr/>
        <a:lstStyle/>
        <a:p>
          <a:r>
            <a:rPr lang="en-US" sz="1400" dirty="0">
              <a:solidFill>
                <a:srgbClr val="376092"/>
              </a:solidFill>
            </a:rPr>
            <a:t>Installation Package</a:t>
          </a:r>
        </a:p>
      </dgm:t>
    </dgm:pt>
    <dgm:pt modelId="{925EB726-EE6B-4F88-B541-D196E97EE9E7}" type="parTrans" cxnId="{5E32D934-016A-41E9-99CF-579B35BC2A1F}">
      <dgm:prSet/>
      <dgm:spPr>
        <a:ln w="12700">
          <a:solidFill>
            <a:srgbClr val="376092"/>
          </a:solidFill>
        </a:ln>
      </dgm:spPr>
      <dgm:t>
        <a:bodyPr/>
        <a:lstStyle/>
        <a:p>
          <a:endParaRPr lang="en-US"/>
        </a:p>
      </dgm:t>
    </dgm:pt>
    <dgm:pt modelId="{4F32D898-697D-4BC6-97A8-BE3D951E5985}" type="sibTrans" cxnId="{5E32D934-016A-41E9-99CF-579B35BC2A1F}">
      <dgm:prSet/>
      <dgm:spPr/>
      <dgm:t>
        <a:bodyPr/>
        <a:lstStyle/>
        <a:p>
          <a:endParaRPr lang="en-US"/>
        </a:p>
      </dgm:t>
    </dgm:pt>
    <dgm:pt modelId="{69515B84-A9CF-4BAD-9418-92D1676875B5}">
      <dgm:prSet phldrT="[Text]" custT="1"/>
      <dgm:spPr>
        <a:solidFill>
          <a:schemeClr val="bg1"/>
        </a:solidFill>
        <a:ln>
          <a:solidFill>
            <a:srgbClr val="376092"/>
          </a:solidFill>
        </a:ln>
      </dgm:spPr>
      <dgm:t>
        <a:bodyPr/>
        <a:lstStyle/>
        <a:p>
          <a:r>
            <a:rPr lang="en-US" sz="1400" dirty="0">
              <a:solidFill>
                <a:srgbClr val="376092"/>
              </a:solidFill>
            </a:rPr>
            <a:t>Installation Package</a:t>
          </a:r>
        </a:p>
      </dgm:t>
    </dgm:pt>
    <dgm:pt modelId="{2E81BBC9-7000-43BF-8EBE-22226AC74C17}" type="parTrans" cxnId="{926C2F26-F986-4F94-8C8E-4E123E05FF98}">
      <dgm:prSet/>
      <dgm:spPr>
        <a:ln w="12700">
          <a:solidFill>
            <a:srgbClr val="376092"/>
          </a:solidFill>
        </a:ln>
      </dgm:spPr>
      <dgm:t>
        <a:bodyPr/>
        <a:lstStyle/>
        <a:p>
          <a:endParaRPr lang="en-US"/>
        </a:p>
      </dgm:t>
    </dgm:pt>
    <dgm:pt modelId="{70F60470-DFA9-4328-ABC2-5C9A876F2BCD}" type="sibTrans" cxnId="{926C2F26-F986-4F94-8C8E-4E123E05FF98}">
      <dgm:prSet/>
      <dgm:spPr/>
      <dgm:t>
        <a:bodyPr/>
        <a:lstStyle/>
        <a:p>
          <a:endParaRPr lang="en-US"/>
        </a:p>
      </dgm:t>
    </dgm:pt>
    <dgm:pt modelId="{AF33D342-4306-468E-B0B7-3B74307590C7}">
      <dgm:prSet phldrT="[Text]" custT="1"/>
      <dgm:spPr>
        <a:solidFill>
          <a:schemeClr val="bg1"/>
        </a:solidFill>
        <a:ln>
          <a:solidFill>
            <a:srgbClr val="376092"/>
          </a:solidFill>
        </a:ln>
      </dgm:spPr>
      <dgm:t>
        <a:bodyPr/>
        <a:lstStyle/>
        <a:p>
          <a:r>
            <a:rPr lang="en-US" sz="1400" dirty="0">
              <a:solidFill>
                <a:srgbClr val="376092"/>
              </a:solidFill>
            </a:rPr>
            <a:t>Installation Package</a:t>
          </a:r>
        </a:p>
      </dgm:t>
    </dgm:pt>
    <dgm:pt modelId="{8A914AFA-CEB3-4504-BF20-8C81487D920E}" type="parTrans" cxnId="{966FFA33-58EE-4638-B56D-E8958C11C175}">
      <dgm:prSet/>
      <dgm:spPr>
        <a:ln w="12700">
          <a:solidFill>
            <a:srgbClr val="376092"/>
          </a:solidFill>
        </a:ln>
      </dgm:spPr>
      <dgm:t>
        <a:bodyPr/>
        <a:lstStyle/>
        <a:p>
          <a:endParaRPr lang="en-US"/>
        </a:p>
      </dgm:t>
    </dgm:pt>
    <dgm:pt modelId="{56D0E44D-49E8-4E3A-82CC-87B92A89A845}" type="sibTrans" cxnId="{966FFA33-58EE-4638-B56D-E8958C11C175}">
      <dgm:prSet/>
      <dgm:spPr/>
      <dgm:t>
        <a:bodyPr/>
        <a:lstStyle/>
        <a:p>
          <a:endParaRPr lang="en-US"/>
        </a:p>
      </dgm:t>
    </dgm:pt>
    <dgm:pt modelId="{73830BA1-A22B-444F-9F9C-181BA11D8EFA}">
      <dgm:prSet phldrT="[Text]" custT="1"/>
      <dgm:spPr>
        <a:solidFill>
          <a:schemeClr val="bg1"/>
        </a:solidFill>
        <a:ln>
          <a:solidFill>
            <a:srgbClr val="376092"/>
          </a:solidFill>
        </a:ln>
      </dgm:spPr>
      <dgm:t>
        <a:bodyPr/>
        <a:lstStyle/>
        <a:p>
          <a:r>
            <a:rPr lang="en-US" sz="1400" dirty="0">
              <a:solidFill>
                <a:srgbClr val="376092"/>
              </a:solidFill>
            </a:rPr>
            <a:t>Installation Package </a:t>
          </a:r>
        </a:p>
      </dgm:t>
    </dgm:pt>
    <dgm:pt modelId="{275B156D-63EB-4688-9ECD-73CCB5233C3F}" type="parTrans" cxnId="{279489B9-D5B4-40BA-B16C-875967872FFE}">
      <dgm:prSet/>
      <dgm:spPr>
        <a:ln w="12700">
          <a:solidFill>
            <a:srgbClr val="376092"/>
          </a:solidFill>
        </a:ln>
      </dgm:spPr>
      <dgm:t>
        <a:bodyPr/>
        <a:lstStyle/>
        <a:p>
          <a:endParaRPr lang="en-US"/>
        </a:p>
      </dgm:t>
    </dgm:pt>
    <dgm:pt modelId="{3AF27534-8DFF-4EBE-9CD1-384E620BC479}" type="sibTrans" cxnId="{279489B9-D5B4-40BA-B16C-875967872FFE}">
      <dgm:prSet/>
      <dgm:spPr/>
      <dgm:t>
        <a:bodyPr/>
        <a:lstStyle/>
        <a:p>
          <a:endParaRPr lang="en-US"/>
        </a:p>
      </dgm:t>
    </dgm:pt>
    <dgm:pt modelId="{B3B4BE9D-A00B-4460-923D-32A48A4B4FC8}" type="pres">
      <dgm:prSet presAssocID="{8E9C013D-4165-4B1A-A2EA-2813C049FE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99710C6-16D3-4666-98E9-F1BD7C8B912F}" type="pres">
      <dgm:prSet presAssocID="{CBE37819-C304-4534-9316-5C9C5074DFB6}" presName="hierRoot1" presStyleCnt="0">
        <dgm:presLayoutVars>
          <dgm:hierBranch val="init"/>
        </dgm:presLayoutVars>
      </dgm:prSet>
      <dgm:spPr/>
    </dgm:pt>
    <dgm:pt modelId="{8B0C1CC9-D975-47B1-A051-4ED48FBD9811}" type="pres">
      <dgm:prSet presAssocID="{CBE37819-C304-4534-9316-5C9C5074DFB6}" presName="rootComposite1" presStyleCnt="0"/>
      <dgm:spPr/>
    </dgm:pt>
    <dgm:pt modelId="{44702971-817A-4407-994B-BE612639C97C}" type="pres">
      <dgm:prSet presAssocID="{CBE37819-C304-4534-9316-5C9C5074DFB6}" presName="rootText1" presStyleLbl="node0" presStyleIdx="0" presStyleCnt="1" custScaleY="149277" custLinFactNeighborY="16483">
        <dgm:presLayoutVars>
          <dgm:chPref val="3"/>
        </dgm:presLayoutVars>
      </dgm:prSet>
      <dgm:spPr/>
    </dgm:pt>
    <dgm:pt modelId="{FCDF0501-C5E3-4F05-BAE8-03AFBDD3C3B5}" type="pres">
      <dgm:prSet presAssocID="{CBE37819-C304-4534-9316-5C9C5074DFB6}" presName="rootConnector1" presStyleLbl="node1" presStyleIdx="0" presStyleCnt="0"/>
      <dgm:spPr/>
    </dgm:pt>
    <dgm:pt modelId="{35E1402C-E8B7-43DD-AFAA-9B82E064D1F9}" type="pres">
      <dgm:prSet presAssocID="{CBE37819-C304-4534-9316-5C9C5074DFB6}" presName="hierChild2" presStyleCnt="0"/>
      <dgm:spPr/>
    </dgm:pt>
    <dgm:pt modelId="{DF7B8F80-0220-4F87-A167-649335EE432B}" type="pres">
      <dgm:prSet presAssocID="{7D3447CB-B728-4B4C-BDFB-4318C0503A3A}" presName="Name64" presStyleLbl="parChTrans1D2" presStyleIdx="0" presStyleCnt="3"/>
      <dgm:spPr/>
    </dgm:pt>
    <dgm:pt modelId="{79AD5C09-5DFD-4162-AD14-FDECEAE8C3F4}" type="pres">
      <dgm:prSet presAssocID="{72B7F521-8F6A-4AAE-B53B-C6FDB657470E}" presName="hierRoot2" presStyleCnt="0">
        <dgm:presLayoutVars>
          <dgm:hierBranch val="init"/>
        </dgm:presLayoutVars>
      </dgm:prSet>
      <dgm:spPr/>
    </dgm:pt>
    <dgm:pt modelId="{62E9894A-9290-4BA8-9C98-850118DA91DC}" type="pres">
      <dgm:prSet presAssocID="{72B7F521-8F6A-4AAE-B53B-C6FDB657470E}" presName="rootComposite" presStyleCnt="0"/>
      <dgm:spPr/>
    </dgm:pt>
    <dgm:pt modelId="{1E1A1DF7-0004-4389-883B-45B2EA950E72}" type="pres">
      <dgm:prSet presAssocID="{72B7F521-8F6A-4AAE-B53B-C6FDB657470E}" presName="rootText" presStyleLbl="node2" presStyleIdx="0" presStyleCnt="3" custScaleY="178316">
        <dgm:presLayoutVars>
          <dgm:chPref val="3"/>
        </dgm:presLayoutVars>
      </dgm:prSet>
      <dgm:spPr/>
    </dgm:pt>
    <dgm:pt modelId="{72AEC5EC-D31A-4642-A30B-FDD8D16DE2FB}" type="pres">
      <dgm:prSet presAssocID="{72B7F521-8F6A-4AAE-B53B-C6FDB657470E}" presName="rootConnector" presStyleLbl="node2" presStyleIdx="0" presStyleCnt="3"/>
      <dgm:spPr/>
    </dgm:pt>
    <dgm:pt modelId="{A3667DCD-B2A3-46A6-A637-0849050563B0}" type="pres">
      <dgm:prSet presAssocID="{72B7F521-8F6A-4AAE-B53B-C6FDB657470E}" presName="hierChild4" presStyleCnt="0"/>
      <dgm:spPr/>
    </dgm:pt>
    <dgm:pt modelId="{6064E779-E86B-45B0-BF1D-2B43BEEA9609}" type="pres">
      <dgm:prSet presAssocID="{8A914AFA-CEB3-4504-BF20-8C81487D920E}" presName="Name64" presStyleLbl="parChTrans1D3" presStyleIdx="0" presStyleCnt="4"/>
      <dgm:spPr/>
    </dgm:pt>
    <dgm:pt modelId="{FF3927E0-6BB9-460F-A85B-3D77ADC91E54}" type="pres">
      <dgm:prSet presAssocID="{AF33D342-4306-468E-B0B7-3B74307590C7}" presName="hierRoot2" presStyleCnt="0">
        <dgm:presLayoutVars>
          <dgm:hierBranch val="init"/>
        </dgm:presLayoutVars>
      </dgm:prSet>
      <dgm:spPr/>
    </dgm:pt>
    <dgm:pt modelId="{1193F044-BFBE-462A-AB59-2B89D2D75C3F}" type="pres">
      <dgm:prSet presAssocID="{AF33D342-4306-468E-B0B7-3B74307590C7}" presName="rootComposite" presStyleCnt="0"/>
      <dgm:spPr/>
    </dgm:pt>
    <dgm:pt modelId="{16A4F5B4-680C-4C86-9BF3-99C61FAFA108}" type="pres">
      <dgm:prSet presAssocID="{AF33D342-4306-468E-B0B7-3B74307590C7}" presName="rootText" presStyleLbl="node3" presStyleIdx="0" presStyleCnt="4" custScaleY="147111">
        <dgm:presLayoutVars>
          <dgm:chPref val="3"/>
        </dgm:presLayoutVars>
      </dgm:prSet>
      <dgm:spPr/>
    </dgm:pt>
    <dgm:pt modelId="{57448C8C-A13B-4E93-A987-F6B74AEAF26D}" type="pres">
      <dgm:prSet presAssocID="{AF33D342-4306-468E-B0B7-3B74307590C7}" presName="rootConnector" presStyleLbl="node3" presStyleIdx="0" presStyleCnt="4"/>
      <dgm:spPr/>
    </dgm:pt>
    <dgm:pt modelId="{626664A7-EA76-4501-A958-38FF066C0ECF}" type="pres">
      <dgm:prSet presAssocID="{AF33D342-4306-468E-B0B7-3B74307590C7}" presName="hierChild4" presStyleCnt="0"/>
      <dgm:spPr/>
    </dgm:pt>
    <dgm:pt modelId="{44CAFD78-AEEB-4912-96E7-3AAFA5B13449}" type="pres">
      <dgm:prSet presAssocID="{AF33D342-4306-468E-B0B7-3B74307590C7}" presName="hierChild5" presStyleCnt="0"/>
      <dgm:spPr/>
    </dgm:pt>
    <dgm:pt modelId="{26F398B5-0628-45D1-894E-9DE9A9DFB5D0}" type="pres">
      <dgm:prSet presAssocID="{72B7F521-8F6A-4AAE-B53B-C6FDB657470E}" presName="hierChild5" presStyleCnt="0"/>
      <dgm:spPr/>
    </dgm:pt>
    <dgm:pt modelId="{40C6D869-91CC-4E1D-8C57-C8BB909F33D9}" type="pres">
      <dgm:prSet presAssocID="{0E26D7E9-969F-44C6-8E75-1705F2DAE683}" presName="Name64" presStyleLbl="parChTrans1D2" presStyleIdx="1" presStyleCnt="3"/>
      <dgm:spPr/>
    </dgm:pt>
    <dgm:pt modelId="{C47F8C2D-64D4-4FEE-84B5-F43A895B7247}" type="pres">
      <dgm:prSet presAssocID="{84FE7F01-1B79-40DF-89D7-4F31A5B79C2F}" presName="hierRoot2" presStyleCnt="0">
        <dgm:presLayoutVars>
          <dgm:hierBranch val="init"/>
        </dgm:presLayoutVars>
      </dgm:prSet>
      <dgm:spPr/>
    </dgm:pt>
    <dgm:pt modelId="{A0AABB94-BE41-4D2A-9E8B-994E632E4244}" type="pres">
      <dgm:prSet presAssocID="{84FE7F01-1B79-40DF-89D7-4F31A5B79C2F}" presName="rootComposite" presStyleCnt="0"/>
      <dgm:spPr/>
    </dgm:pt>
    <dgm:pt modelId="{8764A291-E182-4B1E-8518-56D7D0E12E2F}" type="pres">
      <dgm:prSet presAssocID="{84FE7F01-1B79-40DF-89D7-4F31A5B79C2F}" presName="rootText" presStyleLbl="node2" presStyleIdx="1" presStyleCnt="3" custScaleY="180574" custLinFactNeighborY="8550">
        <dgm:presLayoutVars>
          <dgm:chPref val="3"/>
        </dgm:presLayoutVars>
      </dgm:prSet>
      <dgm:spPr/>
    </dgm:pt>
    <dgm:pt modelId="{43BD3FC0-824C-41BC-A2F3-74ECF973FEC5}" type="pres">
      <dgm:prSet presAssocID="{84FE7F01-1B79-40DF-89D7-4F31A5B79C2F}" presName="rootConnector" presStyleLbl="node2" presStyleIdx="1" presStyleCnt="3"/>
      <dgm:spPr/>
    </dgm:pt>
    <dgm:pt modelId="{1442ED56-3020-44D8-870B-003A67C27922}" type="pres">
      <dgm:prSet presAssocID="{84FE7F01-1B79-40DF-89D7-4F31A5B79C2F}" presName="hierChild4" presStyleCnt="0"/>
      <dgm:spPr/>
    </dgm:pt>
    <dgm:pt modelId="{91AC855A-AA1E-44CC-995F-869EE5965AC5}" type="pres">
      <dgm:prSet presAssocID="{925EB726-EE6B-4F88-B541-D196E97EE9E7}" presName="Name64" presStyleLbl="parChTrans1D3" presStyleIdx="1" presStyleCnt="4"/>
      <dgm:spPr/>
    </dgm:pt>
    <dgm:pt modelId="{1E94E7EB-5670-470C-BFE6-C1612AD9262C}" type="pres">
      <dgm:prSet presAssocID="{8F951185-55CC-4180-BC16-E23A216FC5AA}" presName="hierRoot2" presStyleCnt="0">
        <dgm:presLayoutVars>
          <dgm:hierBranch val="init"/>
        </dgm:presLayoutVars>
      </dgm:prSet>
      <dgm:spPr/>
    </dgm:pt>
    <dgm:pt modelId="{3BC39D6B-EBE1-4723-9C78-FABE2D750890}" type="pres">
      <dgm:prSet presAssocID="{8F951185-55CC-4180-BC16-E23A216FC5AA}" presName="rootComposite" presStyleCnt="0"/>
      <dgm:spPr/>
    </dgm:pt>
    <dgm:pt modelId="{24789514-51F6-4C73-93E5-711A8325130F}" type="pres">
      <dgm:prSet presAssocID="{8F951185-55CC-4180-BC16-E23A216FC5AA}" presName="rootText" presStyleLbl="node3" presStyleIdx="1" presStyleCnt="4" custScaleY="142536">
        <dgm:presLayoutVars>
          <dgm:chPref val="3"/>
        </dgm:presLayoutVars>
      </dgm:prSet>
      <dgm:spPr/>
    </dgm:pt>
    <dgm:pt modelId="{B21E0FFF-90D8-45EC-BF56-0C4607A5C8CB}" type="pres">
      <dgm:prSet presAssocID="{8F951185-55CC-4180-BC16-E23A216FC5AA}" presName="rootConnector" presStyleLbl="node3" presStyleIdx="1" presStyleCnt="4"/>
      <dgm:spPr/>
    </dgm:pt>
    <dgm:pt modelId="{6829AC6A-1B4C-4FAA-B105-9BC2F8AA9E2C}" type="pres">
      <dgm:prSet presAssocID="{8F951185-55CC-4180-BC16-E23A216FC5AA}" presName="hierChild4" presStyleCnt="0"/>
      <dgm:spPr/>
    </dgm:pt>
    <dgm:pt modelId="{EB471742-0200-4FCE-A9D2-E02B720C1828}" type="pres">
      <dgm:prSet presAssocID="{8F951185-55CC-4180-BC16-E23A216FC5AA}" presName="hierChild5" presStyleCnt="0"/>
      <dgm:spPr/>
    </dgm:pt>
    <dgm:pt modelId="{077F4AB6-0CE1-48F7-AD23-9A6EA082F809}" type="pres">
      <dgm:prSet presAssocID="{2E81BBC9-7000-43BF-8EBE-22226AC74C17}" presName="Name64" presStyleLbl="parChTrans1D3" presStyleIdx="2" presStyleCnt="4"/>
      <dgm:spPr/>
    </dgm:pt>
    <dgm:pt modelId="{F2A82944-073B-4789-951D-4FFFF7F77EF2}" type="pres">
      <dgm:prSet presAssocID="{69515B84-A9CF-4BAD-9418-92D1676875B5}" presName="hierRoot2" presStyleCnt="0">
        <dgm:presLayoutVars>
          <dgm:hierBranch val="init"/>
        </dgm:presLayoutVars>
      </dgm:prSet>
      <dgm:spPr/>
    </dgm:pt>
    <dgm:pt modelId="{F50478B8-D9DC-4A0E-89A6-A3A77038A462}" type="pres">
      <dgm:prSet presAssocID="{69515B84-A9CF-4BAD-9418-92D1676875B5}" presName="rootComposite" presStyleCnt="0"/>
      <dgm:spPr/>
    </dgm:pt>
    <dgm:pt modelId="{C372FA0C-8715-4811-8A6A-C726BE0A4A4C}" type="pres">
      <dgm:prSet presAssocID="{69515B84-A9CF-4BAD-9418-92D1676875B5}" presName="rootText" presStyleLbl="node3" presStyleIdx="2" presStyleCnt="4" custScaleY="138689">
        <dgm:presLayoutVars>
          <dgm:chPref val="3"/>
        </dgm:presLayoutVars>
      </dgm:prSet>
      <dgm:spPr/>
    </dgm:pt>
    <dgm:pt modelId="{A1EFB484-5E53-4A5A-AA13-3DCD59E411A7}" type="pres">
      <dgm:prSet presAssocID="{69515B84-A9CF-4BAD-9418-92D1676875B5}" presName="rootConnector" presStyleLbl="node3" presStyleIdx="2" presStyleCnt="4"/>
      <dgm:spPr/>
    </dgm:pt>
    <dgm:pt modelId="{C25638EF-E448-4969-A804-9841A1C45DDF}" type="pres">
      <dgm:prSet presAssocID="{69515B84-A9CF-4BAD-9418-92D1676875B5}" presName="hierChild4" presStyleCnt="0"/>
      <dgm:spPr/>
    </dgm:pt>
    <dgm:pt modelId="{3E878C36-4B50-4AC9-86CC-CF244A099635}" type="pres">
      <dgm:prSet presAssocID="{69515B84-A9CF-4BAD-9418-92D1676875B5}" presName="hierChild5" presStyleCnt="0"/>
      <dgm:spPr/>
    </dgm:pt>
    <dgm:pt modelId="{BD51AC25-09E7-42D4-9F87-2A7B25939D58}" type="pres">
      <dgm:prSet presAssocID="{84FE7F01-1B79-40DF-89D7-4F31A5B79C2F}" presName="hierChild5" presStyleCnt="0"/>
      <dgm:spPr/>
    </dgm:pt>
    <dgm:pt modelId="{4365F602-D180-4015-8A6A-47373F0FCE5B}" type="pres">
      <dgm:prSet presAssocID="{3ECD35C3-5ACE-4A83-B53A-65936220C4AA}" presName="Name64" presStyleLbl="parChTrans1D2" presStyleIdx="2" presStyleCnt="3"/>
      <dgm:spPr/>
    </dgm:pt>
    <dgm:pt modelId="{D519D14F-3E7F-485E-B223-D318BDB448DC}" type="pres">
      <dgm:prSet presAssocID="{CC03AD2C-C3B1-4FFE-A28C-AA3DB116BDA8}" presName="hierRoot2" presStyleCnt="0">
        <dgm:presLayoutVars>
          <dgm:hierBranch val="init"/>
        </dgm:presLayoutVars>
      </dgm:prSet>
      <dgm:spPr/>
    </dgm:pt>
    <dgm:pt modelId="{B2039991-3F9B-4498-A32B-22DC42881DFF}" type="pres">
      <dgm:prSet presAssocID="{CC03AD2C-C3B1-4FFE-A28C-AA3DB116BDA8}" presName="rootComposite" presStyleCnt="0"/>
      <dgm:spPr/>
    </dgm:pt>
    <dgm:pt modelId="{B47F84E3-0522-475D-90CB-F60D564E37EF}" type="pres">
      <dgm:prSet presAssocID="{CC03AD2C-C3B1-4FFE-A28C-AA3DB116BDA8}" presName="rootText" presStyleLbl="node2" presStyleIdx="2" presStyleCnt="3" custScaleY="161525">
        <dgm:presLayoutVars>
          <dgm:chPref val="3"/>
        </dgm:presLayoutVars>
      </dgm:prSet>
      <dgm:spPr/>
    </dgm:pt>
    <dgm:pt modelId="{3269E08E-340E-40F5-9F83-42ED2DF3CA20}" type="pres">
      <dgm:prSet presAssocID="{CC03AD2C-C3B1-4FFE-A28C-AA3DB116BDA8}" presName="rootConnector" presStyleLbl="node2" presStyleIdx="2" presStyleCnt="3"/>
      <dgm:spPr/>
    </dgm:pt>
    <dgm:pt modelId="{51036361-F478-4022-89E9-0456FE1684E6}" type="pres">
      <dgm:prSet presAssocID="{CC03AD2C-C3B1-4FFE-A28C-AA3DB116BDA8}" presName="hierChild4" presStyleCnt="0"/>
      <dgm:spPr/>
    </dgm:pt>
    <dgm:pt modelId="{FCB5FDA2-0A5C-49A5-AAA1-8B20DE521C56}" type="pres">
      <dgm:prSet presAssocID="{275B156D-63EB-4688-9ECD-73CCB5233C3F}" presName="Name64" presStyleLbl="parChTrans1D3" presStyleIdx="3" presStyleCnt="4"/>
      <dgm:spPr/>
    </dgm:pt>
    <dgm:pt modelId="{7919B3CB-86A1-4A38-91F3-2DE119D90FF5}" type="pres">
      <dgm:prSet presAssocID="{73830BA1-A22B-444F-9F9C-181BA11D8EFA}" presName="hierRoot2" presStyleCnt="0">
        <dgm:presLayoutVars>
          <dgm:hierBranch val="init"/>
        </dgm:presLayoutVars>
      </dgm:prSet>
      <dgm:spPr/>
    </dgm:pt>
    <dgm:pt modelId="{C9A20A7D-29D4-4DAE-92E8-C8EF46D2588F}" type="pres">
      <dgm:prSet presAssocID="{73830BA1-A22B-444F-9F9C-181BA11D8EFA}" presName="rootComposite" presStyleCnt="0"/>
      <dgm:spPr/>
    </dgm:pt>
    <dgm:pt modelId="{60AECE40-B1DD-4465-8CFB-85503F66E1C4}" type="pres">
      <dgm:prSet presAssocID="{73830BA1-A22B-444F-9F9C-181BA11D8EFA}" presName="rootText" presStyleLbl="node3" presStyleIdx="3" presStyleCnt="4" custScaleY="136075">
        <dgm:presLayoutVars>
          <dgm:chPref val="3"/>
        </dgm:presLayoutVars>
      </dgm:prSet>
      <dgm:spPr/>
    </dgm:pt>
    <dgm:pt modelId="{EBD6193D-A7B5-4D73-9419-8EE8FD3342A2}" type="pres">
      <dgm:prSet presAssocID="{73830BA1-A22B-444F-9F9C-181BA11D8EFA}" presName="rootConnector" presStyleLbl="node3" presStyleIdx="3" presStyleCnt="4"/>
      <dgm:spPr/>
    </dgm:pt>
    <dgm:pt modelId="{29468EE8-6CCF-42D0-A30B-00A30BFC6D26}" type="pres">
      <dgm:prSet presAssocID="{73830BA1-A22B-444F-9F9C-181BA11D8EFA}" presName="hierChild4" presStyleCnt="0"/>
      <dgm:spPr/>
    </dgm:pt>
    <dgm:pt modelId="{4B5F34AA-710E-44E2-BDA9-D704DB8C2E1F}" type="pres">
      <dgm:prSet presAssocID="{73830BA1-A22B-444F-9F9C-181BA11D8EFA}" presName="hierChild5" presStyleCnt="0"/>
      <dgm:spPr/>
    </dgm:pt>
    <dgm:pt modelId="{DF21541B-569E-48D1-88F8-D8C233AF15C3}" type="pres">
      <dgm:prSet presAssocID="{CC03AD2C-C3B1-4FFE-A28C-AA3DB116BDA8}" presName="hierChild5" presStyleCnt="0"/>
      <dgm:spPr/>
    </dgm:pt>
    <dgm:pt modelId="{2F3CE0D9-163A-4525-A251-F411F2D4AEED}" type="pres">
      <dgm:prSet presAssocID="{CBE37819-C304-4534-9316-5C9C5074DFB6}" presName="hierChild3" presStyleCnt="0"/>
      <dgm:spPr/>
    </dgm:pt>
  </dgm:ptLst>
  <dgm:cxnLst>
    <dgm:cxn modelId="{80DCE805-A2E8-47D4-AEA7-DC2D857B3BDB}" type="presOf" srcId="{84FE7F01-1B79-40DF-89D7-4F31A5B79C2F}" destId="{8764A291-E182-4B1E-8518-56D7D0E12E2F}" srcOrd="0" destOrd="0" presId="urn:microsoft.com/office/officeart/2009/3/layout/HorizontalOrganizationChart"/>
    <dgm:cxn modelId="{B342EF05-5B2A-48C0-BBDF-E045F2EA4287}" srcId="{8E9C013D-4165-4B1A-A2EA-2813C049FE21}" destId="{CBE37819-C304-4534-9316-5C9C5074DFB6}" srcOrd="0" destOrd="0" parTransId="{6B760C60-C86A-4A40-9564-FD4583ACC35E}" sibTransId="{22DEEC9C-5960-4382-8D63-B03D226D0247}"/>
    <dgm:cxn modelId="{9A70A907-8A5D-452A-B6D2-E4D0E828A119}" type="presOf" srcId="{3ECD35C3-5ACE-4A83-B53A-65936220C4AA}" destId="{4365F602-D180-4015-8A6A-47373F0FCE5B}" srcOrd="0" destOrd="0" presId="urn:microsoft.com/office/officeart/2009/3/layout/HorizontalOrganizationChart"/>
    <dgm:cxn modelId="{9F298E08-7565-422B-82CE-888BFA82BC20}" srcId="{CBE37819-C304-4534-9316-5C9C5074DFB6}" destId="{84FE7F01-1B79-40DF-89D7-4F31A5B79C2F}" srcOrd="1" destOrd="0" parTransId="{0E26D7E9-969F-44C6-8E75-1705F2DAE683}" sibTransId="{D8072881-126B-4591-AC37-06EEC351F6CA}"/>
    <dgm:cxn modelId="{13A00412-AEBB-46F5-9FF7-8D21C9799AB2}" type="presOf" srcId="{CC03AD2C-C3B1-4FFE-A28C-AA3DB116BDA8}" destId="{B47F84E3-0522-475D-90CB-F60D564E37EF}" srcOrd="0" destOrd="0" presId="urn:microsoft.com/office/officeart/2009/3/layout/HorizontalOrganizationChart"/>
    <dgm:cxn modelId="{4F342921-3EFC-4971-9147-68F6339E006E}" type="presOf" srcId="{69515B84-A9CF-4BAD-9418-92D1676875B5}" destId="{C372FA0C-8715-4811-8A6A-C726BE0A4A4C}" srcOrd="0" destOrd="0" presId="urn:microsoft.com/office/officeart/2009/3/layout/HorizontalOrganizationChart"/>
    <dgm:cxn modelId="{926C2F26-F986-4F94-8C8E-4E123E05FF98}" srcId="{84FE7F01-1B79-40DF-89D7-4F31A5B79C2F}" destId="{69515B84-A9CF-4BAD-9418-92D1676875B5}" srcOrd="1" destOrd="0" parTransId="{2E81BBC9-7000-43BF-8EBE-22226AC74C17}" sibTransId="{70F60470-DFA9-4328-ABC2-5C9A876F2BCD}"/>
    <dgm:cxn modelId="{A869AE30-5805-42E5-B270-A8C23E6731F9}" type="presOf" srcId="{84FE7F01-1B79-40DF-89D7-4F31A5B79C2F}" destId="{43BD3FC0-824C-41BC-A2F3-74ECF973FEC5}" srcOrd="1" destOrd="0" presId="urn:microsoft.com/office/officeart/2009/3/layout/HorizontalOrganizationChart"/>
    <dgm:cxn modelId="{966FFA33-58EE-4638-B56D-E8958C11C175}" srcId="{72B7F521-8F6A-4AAE-B53B-C6FDB657470E}" destId="{AF33D342-4306-468E-B0B7-3B74307590C7}" srcOrd="0" destOrd="0" parTransId="{8A914AFA-CEB3-4504-BF20-8C81487D920E}" sibTransId="{56D0E44D-49E8-4E3A-82CC-87B92A89A845}"/>
    <dgm:cxn modelId="{5E32D934-016A-41E9-99CF-579B35BC2A1F}" srcId="{84FE7F01-1B79-40DF-89D7-4F31A5B79C2F}" destId="{8F951185-55CC-4180-BC16-E23A216FC5AA}" srcOrd="0" destOrd="0" parTransId="{925EB726-EE6B-4F88-B541-D196E97EE9E7}" sibTransId="{4F32D898-697D-4BC6-97A8-BE3D951E5985}"/>
    <dgm:cxn modelId="{67F5BE3D-8F26-4D7A-9E19-F4C28593111B}" type="presOf" srcId="{CBE37819-C304-4534-9316-5C9C5074DFB6}" destId="{FCDF0501-C5E3-4F05-BAE8-03AFBDD3C3B5}" srcOrd="1" destOrd="0" presId="urn:microsoft.com/office/officeart/2009/3/layout/HorizontalOrganizationChart"/>
    <dgm:cxn modelId="{50EACF4B-291C-4ADD-BE93-9A430069E906}" type="presOf" srcId="{0E26D7E9-969F-44C6-8E75-1705F2DAE683}" destId="{40C6D869-91CC-4E1D-8C57-C8BB909F33D9}" srcOrd="0" destOrd="0" presId="urn:microsoft.com/office/officeart/2009/3/layout/HorizontalOrganizationChart"/>
    <dgm:cxn modelId="{BC7E4456-9DE8-48A2-BAD1-1D466F40942C}" type="presOf" srcId="{CC03AD2C-C3B1-4FFE-A28C-AA3DB116BDA8}" destId="{3269E08E-340E-40F5-9F83-42ED2DF3CA20}" srcOrd="1" destOrd="0" presId="urn:microsoft.com/office/officeart/2009/3/layout/HorizontalOrganizationChart"/>
    <dgm:cxn modelId="{1B468956-02F7-43A5-A40E-294B4AE89BEE}" type="presOf" srcId="{72B7F521-8F6A-4AAE-B53B-C6FDB657470E}" destId="{1E1A1DF7-0004-4389-883B-45B2EA950E72}" srcOrd="0" destOrd="0" presId="urn:microsoft.com/office/officeart/2009/3/layout/HorizontalOrganizationChart"/>
    <dgm:cxn modelId="{54062862-A26A-47F4-9861-840D0799D3B7}" type="presOf" srcId="{8E9C013D-4165-4B1A-A2EA-2813C049FE21}" destId="{B3B4BE9D-A00B-4460-923D-32A48A4B4FC8}" srcOrd="0" destOrd="0" presId="urn:microsoft.com/office/officeart/2009/3/layout/HorizontalOrganizationChart"/>
    <dgm:cxn modelId="{D0C7C763-53C7-4D4D-A700-7F3E9E00C5EF}" type="presOf" srcId="{8F951185-55CC-4180-BC16-E23A216FC5AA}" destId="{B21E0FFF-90D8-45EC-BF56-0C4607A5C8CB}" srcOrd="1" destOrd="0" presId="urn:microsoft.com/office/officeart/2009/3/layout/HorizontalOrganizationChart"/>
    <dgm:cxn modelId="{8BE91E64-DF40-452A-A6EB-C0AE8A01A72D}" srcId="{CBE37819-C304-4534-9316-5C9C5074DFB6}" destId="{72B7F521-8F6A-4AAE-B53B-C6FDB657470E}" srcOrd="0" destOrd="0" parTransId="{7D3447CB-B728-4B4C-BDFB-4318C0503A3A}" sibTransId="{ABFDE1CB-15CF-4560-B844-3C080714C9C0}"/>
    <dgm:cxn modelId="{E72DB278-D344-43E5-9DF8-C0EA8FE016EC}" type="presOf" srcId="{8A914AFA-CEB3-4504-BF20-8C81487D920E}" destId="{6064E779-E86B-45B0-BF1D-2B43BEEA9609}" srcOrd="0" destOrd="0" presId="urn:microsoft.com/office/officeart/2009/3/layout/HorizontalOrganizationChart"/>
    <dgm:cxn modelId="{04EBFA79-0069-4D4C-9153-D57BBCE6CB79}" srcId="{CBE37819-C304-4534-9316-5C9C5074DFB6}" destId="{CC03AD2C-C3B1-4FFE-A28C-AA3DB116BDA8}" srcOrd="2" destOrd="0" parTransId="{3ECD35C3-5ACE-4A83-B53A-65936220C4AA}" sibTransId="{547B88B1-DB4E-4D0D-9D6B-AC4057E630DE}"/>
    <dgm:cxn modelId="{5B51E17E-BD7F-4C20-958E-620ADFF907B2}" type="presOf" srcId="{73830BA1-A22B-444F-9F9C-181BA11D8EFA}" destId="{60AECE40-B1DD-4465-8CFB-85503F66E1C4}" srcOrd="0" destOrd="0" presId="urn:microsoft.com/office/officeart/2009/3/layout/HorizontalOrganizationChart"/>
    <dgm:cxn modelId="{2429BD8E-8546-4A5E-8298-6F47A7179917}" type="presOf" srcId="{8F951185-55CC-4180-BC16-E23A216FC5AA}" destId="{24789514-51F6-4C73-93E5-711A8325130F}" srcOrd="0" destOrd="0" presId="urn:microsoft.com/office/officeart/2009/3/layout/HorizontalOrganizationChart"/>
    <dgm:cxn modelId="{B577929A-6F4B-465A-A9D0-189B4C01C5AF}" type="presOf" srcId="{AF33D342-4306-468E-B0B7-3B74307590C7}" destId="{16A4F5B4-680C-4C86-9BF3-99C61FAFA108}" srcOrd="0" destOrd="0" presId="urn:microsoft.com/office/officeart/2009/3/layout/HorizontalOrganizationChart"/>
    <dgm:cxn modelId="{9949CF9F-6F27-419C-B6DA-3CD3A110F2EA}" type="presOf" srcId="{69515B84-A9CF-4BAD-9418-92D1676875B5}" destId="{A1EFB484-5E53-4A5A-AA13-3DCD59E411A7}" srcOrd="1" destOrd="0" presId="urn:microsoft.com/office/officeart/2009/3/layout/HorizontalOrganizationChart"/>
    <dgm:cxn modelId="{029E69A5-611A-4437-BD0A-FC67E86F8C14}" type="presOf" srcId="{2E81BBC9-7000-43BF-8EBE-22226AC74C17}" destId="{077F4AB6-0CE1-48F7-AD23-9A6EA082F809}" srcOrd="0" destOrd="0" presId="urn:microsoft.com/office/officeart/2009/3/layout/HorizontalOrganizationChart"/>
    <dgm:cxn modelId="{5B79D2A6-4637-4E53-9BC8-D50A8778CD4C}" type="presOf" srcId="{72B7F521-8F6A-4AAE-B53B-C6FDB657470E}" destId="{72AEC5EC-D31A-4642-A30B-FDD8D16DE2FB}" srcOrd="1" destOrd="0" presId="urn:microsoft.com/office/officeart/2009/3/layout/HorizontalOrganizationChart"/>
    <dgm:cxn modelId="{E42899AB-7B0B-4B7D-81BA-11F0EA2CE141}" type="presOf" srcId="{275B156D-63EB-4688-9ECD-73CCB5233C3F}" destId="{FCB5FDA2-0A5C-49A5-AAA1-8B20DE521C56}" srcOrd="0" destOrd="0" presId="urn:microsoft.com/office/officeart/2009/3/layout/HorizontalOrganizationChart"/>
    <dgm:cxn modelId="{279489B9-D5B4-40BA-B16C-875967872FFE}" srcId="{CC03AD2C-C3B1-4FFE-A28C-AA3DB116BDA8}" destId="{73830BA1-A22B-444F-9F9C-181BA11D8EFA}" srcOrd="0" destOrd="0" parTransId="{275B156D-63EB-4688-9ECD-73CCB5233C3F}" sibTransId="{3AF27534-8DFF-4EBE-9CD1-384E620BC479}"/>
    <dgm:cxn modelId="{5DA0D9C7-70EB-4817-8DF8-BB99D788D825}" type="presOf" srcId="{7D3447CB-B728-4B4C-BDFB-4318C0503A3A}" destId="{DF7B8F80-0220-4F87-A167-649335EE432B}" srcOrd="0" destOrd="0" presId="urn:microsoft.com/office/officeart/2009/3/layout/HorizontalOrganizationChart"/>
    <dgm:cxn modelId="{55E659D9-91B8-4C26-A361-C5C97893E2E0}" type="presOf" srcId="{CBE37819-C304-4534-9316-5C9C5074DFB6}" destId="{44702971-817A-4407-994B-BE612639C97C}" srcOrd="0" destOrd="0" presId="urn:microsoft.com/office/officeart/2009/3/layout/HorizontalOrganizationChart"/>
    <dgm:cxn modelId="{73CD80E3-A7C0-4856-80E6-753F9A158887}" type="presOf" srcId="{AF33D342-4306-468E-B0B7-3B74307590C7}" destId="{57448C8C-A13B-4E93-A987-F6B74AEAF26D}" srcOrd="1" destOrd="0" presId="urn:microsoft.com/office/officeart/2009/3/layout/HorizontalOrganizationChart"/>
    <dgm:cxn modelId="{4AA2FEEC-03EE-464E-A6C2-708E812120FC}" type="presOf" srcId="{925EB726-EE6B-4F88-B541-D196E97EE9E7}" destId="{91AC855A-AA1E-44CC-995F-869EE5965AC5}" srcOrd="0" destOrd="0" presId="urn:microsoft.com/office/officeart/2009/3/layout/HorizontalOrganizationChart"/>
    <dgm:cxn modelId="{54E96FEF-AC42-45D7-8D9B-B6F55017B5CD}" type="presOf" srcId="{73830BA1-A22B-444F-9F9C-181BA11D8EFA}" destId="{EBD6193D-A7B5-4D73-9419-8EE8FD3342A2}" srcOrd="1" destOrd="0" presId="urn:microsoft.com/office/officeart/2009/3/layout/HorizontalOrganizationChart"/>
    <dgm:cxn modelId="{18DE10D9-03EF-4A1F-B9BA-07CC75C143E9}" type="presParOf" srcId="{B3B4BE9D-A00B-4460-923D-32A48A4B4FC8}" destId="{E99710C6-16D3-4666-98E9-F1BD7C8B912F}" srcOrd="0" destOrd="0" presId="urn:microsoft.com/office/officeart/2009/3/layout/HorizontalOrganizationChart"/>
    <dgm:cxn modelId="{FE43C26E-530F-4306-A62B-913A34FED630}" type="presParOf" srcId="{E99710C6-16D3-4666-98E9-F1BD7C8B912F}" destId="{8B0C1CC9-D975-47B1-A051-4ED48FBD9811}" srcOrd="0" destOrd="0" presId="urn:microsoft.com/office/officeart/2009/3/layout/HorizontalOrganizationChart"/>
    <dgm:cxn modelId="{7AAD8849-631D-4D85-B5E0-0355392AF7A8}" type="presParOf" srcId="{8B0C1CC9-D975-47B1-A051-4ED48FBD9811}" destId="{44702971-817A-4407-994B-BE612639C97C}" srcOrd="0" destOrd="0" presId="urn:microsoft.com/office/officeart/2009/3/layout/HorizontalOrganizationChart"/>
    <dgm:cxn modelId="{DBEA2FDB-443A-4000-AA96-916A0DD6F581}" type="presParOf" srcId="{8B0C1CC9-D975-47B1-A051-4ED48FBD9811}" destId="{FCDF0501-C5E3-4F05-BAE8-03AFBDD3C3B5}" srcOrd="1" destOrd="0" presId="urn:microsoft.com/office/officeart/2009/3/layout/HorizontalOrganizationChart"/>
    <dgm:cxn modelId="{4B637F96-6E21-4703-A92E-02CB288CC32C}" type="presParOf" srcId="{E99710C6-16D3-4666-98E9-F1BD7C8B912F}" destId="{35E1402C-E8B7-43DD-AFAA-9B82E064D1F9}" srcOrd="1" destOrd="0" presId="urn:microsoft.com/office/officeart/2009/3/layout/HorizontalOrganizationChart"/>
    <dgm:cxn modelId="{A3C0A826-42CA-4BFC-B6B1-1A18742952C1}" type="presParOf" srcId="{35E1402C-E8B7-43DD-AFAA-9B82E064D1F9}" destId="{DF7B8F80-0220-4F87-A167-649335EE432B}" srcOrd="0" destOrd="0" presId="urn:microsoft.com/office/officeart/2009/3/layout/HorizontalOrganizationChart"/>
    <dgm:cxn modelId="{F440EA61-BAA2-4787-87D3-EB3E1F2137E2}" type="presParOf" srcId="{35E1402C-E8B7-43DD-AFAA-9B82E064D1F9}" destId="{79AD5C09-5DFD-4162-AD14-FDECEAE8C3F4}" srcOrd="1" destOrd="0" presId="urn:microsoft.com/office/officeart/2009/3/layout/HorizontalOrganizationChart"/>
    <dgm:cxn modelId="{1BB733B3-7A0D-4701-AC23-9705AF7D85A1}" type="presParOf" srcId="{79AD5C09-5DFD-4162-AD14-FDECEAE8C3F4}" destId="{62E9894A-9290-4BA8-9C98-850118DA91DC}" srcOrd="0" destOrd="0" presId="urn:microsoft.com/office/officeart/2009/3/layout/HorizontalOrganizationChart"/>
    <dgm:cxn modelId="{0E2EF984-C799-4455-84FA-7FEAE6335B33}" type="presParOf" srcId="{62E9894A-9290-4BA8-9C98-850118DA91DC}" destId="{1E1A1DF7-0004-4389-883B-45B2EA950E72}" srcOrd="0" destOrd="0" presId="urn:microsoft.com/office/officeart/2009/3/layout/HorizontalOrganizationChart"/>
    <dgm:cxn modelId="{678DFC45-DFB5-43E9-B42D-BEB66587B309}" type="presParOf" srcId="{62E9894A-9290-4BA8-9C98-850118DA91DC}" destId="{72AEC5EC-D31A-4642-A30B-FDD8D16DE2FB}" srcOrd="1" destOrd="0" presId="urn:microsoft.com/office/officeart/2009/3/layout/HorizontalOrganizationChart"/>
    <dgm:cxn modelId="{5311D06A-CBA6-402E-A387-A3EECF6E2434}" type="presParOf" srcId="{79AD5C09-5DFD-4162-AD14-FDECEAE8C3F4}" destId="{A3667DCD-B2A3-46A6-A637-0849050563B0}" srcOrd="1" destOrd="0" presId="urn:microsoft.com/office/officeart/2009/3/layout/HorizontalOrganizationChart"/>
    <dgm:cxn modelId="{A2627AF8-3BFA-4AEF-B622-FBD841D6B691}" type="presParOf" srcId="{A3667DCD-B2A3-46A6-A637-0849050563B0}" destId="{6064E779-E86B-45B0-BF1D-2B43BEEA9609}" srcOrd="0" destOrd="0" presId="urn:microsoft.com/office/officeart/2009/3/layout/HorizontalOrganizationChart"/>
    <dgm:cxn modelId="{BFA18331-74BF-4875-ADE4-85B991D2D253}" type="presParOf" srcId="{A3667DCD-B2A3-46A6-A637-0849050563B0}" destId="{FF3927E0-6BB9-460F-A85B-3D77ADC91E54}" srcOrd="1" destOrd="0" presId="urn:microsoft.com/office/officeart/2009/3/layout/HorizontalOrganizationChart"/>
    <dgm:cxn modelId="{04AFDA46-7F27-4C51-A733-BA96CBD60DD0}" type="presParOf" srcId="{FF3927E0-6BB9-460F-A85B-3D77ADC91E54}" destId="{1193F044-BFBE-462A-AB59-2B89D2D75C3F}" srcOrd="0" destOrd="0" presId="urn:microsoft.com/office/officeart/2009/3/layout/HorizontalOrganizationChart"/>
    <dgm:cxn modelId="{D97619BA-C6A1-4C3B-8E1B-EE6A19FE215A}" type="presParOf" srcId="{1193F044-BFBE-462A-AB59-2B89D2D75C3F}" destId="{16A4F5B4-680C-4C86-9BF3-99C61FAFA108}" srcOrd="0" destOrd="0" presId="urn:microsoft.com/office/officeart/2009/3/layout/HorizontalOrganizationChart"/>
    <dgm:cxn modelId="{89D1DB49-7E23-430D-8DC9-1500BC86607B}" type="presParOf" srcId="{1193F044-BFBE-462A-AB59-2B89D2D75C3F}" destId="{57448C8C-A13B-4E93-A987-F6B74AEAF26D}" srcOrd="1" destOrd="0" presId="urn:microsoft.com/office/officeart/2009/3/layout/HorizontalOrganizationChart"/>
    <dgm:cxn modelId="{33B1ECD3-BC1B-438B-B7D1-38D289875302}" type="presParOf" srcId="{FF3927E0-6BB9-460F-A85B-3D77ADC91E54}" destId="{626664A7-EA76-4501-A958-38FF066C0ECF}" srcOrd="1" destOrd="0" presId="urn:microsoft.com/office/officeart/2009/3/layout/HorizontalOrganizationChart"/>
    <dgm:cxn modelId="{C7FE3062-AE9A-4735-BC88-6EDA552FACD6}" type="presParOf" srcId="{FF3927E0-6BB9-460F-A85B-3D77ADC91E54}" destId="{44CAFD78-AEEB-4912-96E7-3AAFA5B13449}" srcOrd="2" destOrd="0" presId="urn:microsoft.com/office/officeart/2009/3/layout/HorizontalOrganizationChart"/>
    <dgm:cxn modelId="{0BF6F3D7-7258-40C5-8943-E24100DF70B2}" type="presParOf" srcId="{79AD5C09-5DFD-4162-AD14-FDECEAE8C3F4}" destId="{26F398B5-0628-45D1-894E-9DE9A9DFB5D0}" srcOrd="2" destOrd="0" presId="urn:microsoft.com/office/officeart/2009/3/layout/HorizontalOrganizationChart"/>
    <dgm:cxn modelId="{CB0F06B5-FC92-4371-A4AE-1B11BA832E63}" type="presParOf" srcId="{35E1402C-E8B7-43DD-AFAA-9B82E064D1F9}" destId="{40C6D869-91CC-4E1D-8C57-C8BB909F33D9}" srcOrd="2" destOrd="0" presId="urn:microsoft.com/office/officeart/2009/3/layout/HorizontalOrganizationChart"/>
    <dgm:cxn modelId="{0A1B83CF-CF06-49DB-A566-21205E2E1A40}" type="presParOf" srcId="{35E1402C-E8B7-43DD-AFAA-9B82E064D1F9}" destId="{C47F8C2D-64D4-4FEE-84B5-F43A895B7247}" srcOrd="3" destOrd="0" presId="urn:microsoft.com/office/officeart/2009/3/layout/HorizontalOrganizationChart"/>
    <dgm:cxn modelId="{0F4D1C93-5B1E-41B8-934D-158AAC67C8FE}" type="presParOf" srcId="{C47F8C2D-64D4-4FEE-84B5-F43A895B7247}" destId="{A0AABB94-BE41-4D2A-9E8B-994E632E4244}" srcOrd="0" destOrd="0" presId="urn:microsoft.com/office/officeart/2009/3/layout/HorizontalOrganizationChart"/>
    <dgm:cxn modelId="{7D9416BC-FC56-496B-9BBB-82FA24CA624A}" type="presParOf" srcId="{A0AABB94-BE41-4D2A-9E8B-994E632E4244}" destId="{8764A291-E182-4B1E-8518-56D7D0E12E2F}" srcOrd="0" destOrd="0" presId="urn:microsoft.com/office/officeart/2009/3/layout/HorizontalOrganizationChart"/>
    <dgm:cxn modelId="{C81797D5-63ED-47F9-BF76-8AE9CC6F4C08}" type="presParOf" srcId="{A0AABB94-BE41-4D2A-9E8B-994E632E4244}" destId="{43BD3FC0-824C-41BC-A2F3-74ECF973FEC5}" srcOrd="1" destOrd="0" presId="urn:microsoft.com/office/officeart/2009/3/layout/HorizontalOrganizationChart"/>
    <dgm:cxn modelId="{C79357A4-8310-4A91-ABA0-78D6959480A2}" type="presParOf" srcId="{C47F8C2D-64D4-4FEE-84B5-F43A895B7247}" destId="{1442ED56-3020-44D8-870B-003A67C27922}" srcOrd="1" destOrd="0" presId="urn:microsoft.com/office/officeart/2009/3/layout/HorizontalOrganizationChart"/>
    <dgm:cxn modelId="{D9CFC1E0-1B5B-40C7-A669-E9298D4BA854}" type="presParOf" srcId="{1442ED56-3020-44D8-870B-003A67C27922}" destId="{91AC855A-AA1E-44CC-995F-869EE5965AC5}" srcOrd="0" destOrd="0" presId="urn:microsoft.com/office/officeart/2009/3/layout/HorizontalOrganizationChart"/>
    <dgm:cxn modelId="{6A5555CE-E1AB-46E2-9EFD-B4ED3360D888}" type="presParOf" srcId="{1442ED56-3020-44D8-870B-003A67C27922}" destId="{1E94E7EB-5670-470C-BFE6-C1612AD9262C}" srcOrd="1" destOrd="0" presId="urn:microsoft.com/office/officeart/2009/3/layout/HorizontalOrganizationChart"/>
    <dgm:cxn modelId="{D0AA9D69-E3EE-41EA-837D-1928502477E7}" type="presParOf" srcId="{1E94E7EB-5670-470C-BFE6-C1612AD9262C}" destId="{3BC39D6B-EBE1-4723-9C78-FABE2D750890}" srcOrd="0" destOrd="0" presId="urn:microsoft.com/office/officeart/2009/3/layout/HorizontalOrganizationChart"/>
    <dgm:cxn modelId="{7E51D5D9-5451-43A6-A662-8F60358A17E1}" type="presParOf" srcId="{3BC39D6B-EBE1-4723-9C78-FABE2D750890}" destId="{24789514-51F6-4C73-93E5-711A8325130F}" srcOrd="0" destOrd="0" presId="urn:microsoft.com/office/officeart/2009/3/layout/HorizontalOrganizationChart"/>
    <dgm:cxn modelId="{2C780B1F-0C2B-485C-80C8-37943158FA29}" type="presParOf" srcId="{3BC39D6B-EBE1-4723-9C78-FABE2D750890}" destId="{B21E0FFF-90D8-45EC-BF56-0C4607A5C8CB}" srcOrd="1" destOrd="0" presId="urn:microsoft.com/office/officeart/2009/3/layout/HorizontalOrganizationChart"/>
    <dgm:cxn modelId="{53D89CAC-6194-40C9-BC87-DCFEEDE23FF0}" type="presParOf" srcId="{1E94E7EB-5670-470C-BFE6-C1612AD9262C}" destId="{6829AC6A-1B4C-4FAA-B105-9BC2F8AA9E2C}" srcOrd="1" destOrd="0" presId="urn:microsoft.com/office/officeart/2009/3/layout/HorizontalOrganizationChart"/>
    <dgm:cxn modelId="{7F319E11-DDEC-40CB-807C-E1497F93282A}" type="presParOf" srcId="{1E94E7EB-5670-470C-BFE6-C1612AD9262C}" destId="{EB471742-0200-4FCE-A9D2-E02B720C1828}" srcOrd="2" destOrd="0" presId="urn:microsoft.com/office/officeart/2009/3/layout/HorizontalOrganizationChart"/>
    <dgm:cxn modelId="{84FD6549-7F82-43C0-B09D-BFF15EFFB370}" type="presParOf" srcId="{1442ED56-3020-44D8-870B-003A67C27922}" destId="{077F4AB6-0CE1-48F7-AD23-9A6EA082F809}" srcOrd="2" destOrd="0" presId="urn:microsoft.com/office/officeart/2009/3/layout/HorizontalOrganizationChart"/>
    <dgm:cxn modelId="{AD5BB474-BEBD-4E20-9AF5-67B38D3C64A3}" type="presParOf" srcId="{1442ED56-3020-44D8-870B-003A67C27922}" destId="{F2A82944-073B-4789-951D-4FFFF7F77EF2}" srcOrd="3" destOrd="0" presId="urn:microsoft.com/office/officeart/2009/3/layout/HorizontalOrganizationChart"/>
    <dgm:cxn modelId="{D769713A-3222-4E21-9504-BF4865DF0FC9}" type="presParOf" srcId="{F2A82944-073B-4789-951D-4FFFF7F77EF2}" destId="{F50478B8-D9DC-4A0E-89A6-A3A77038A462}" srcOrd="0" destOrd="0" presId="urn:microsoft.com/office/officeart/2009/3/layout/HorizontalOrganizationChart"/>
    <dgm:cxn modelId="{8F12FCF4-02E8-4EA0-95FE-DB9C80549937}" type="presParOf" srcId="{F50478B8-D9DC-4A0E-89A6-A3A77038A462}" destId="{C372FA0C-8715-4811-8A6A-C726BE0A4A4C}" srcOrd="0" destOrd="0" presId="urn:microsoft.com/office/officeart/2009/3/layout/HorizontalOrganizationChart"/>
    <dgm:cxn modelId="{137BBA94-B64D-41D5-81F5-B9AB00F70433}" type="presParOf" srcId="{F50478B8-D9DC-4A0E-89A6-A3A77038A462}" destId="{A1EFB484-5E53-4A5A-AA13-3DCD59E411A7}" srcOrd="1" destOrd="0" presId="urn:microsoft.com/office/officeart/2009/3/layout/HorizontalOrganizationChart"/>
    <dgm:cxn modelId="{BB4DDCFC-E033-40C2-9D49-1CEE82E5B315}" type="presParOf" srcId="{F2A82944-073B-4789-951D-4FFFF7F77EF2}" destId="{C25638EF-E448-4969-A804-9841A1C45DDF}" srcOrd="1" destOrd="0" presId="urn:microsoft.com/office/officeart/2009/3/layout/HorizontalOrganizationChart"/>
    <dgm:cxn modelId="{1A40196D-6918-4D90-9C7B-D4961212C188}" type="presParOf" srcId="{F2A82944-073B-4789-951D-4FFFF7F77EF2}" destId="{3E878C36-4B50-4AC9-86CC-CF244A099635}" srcOrd="2" destOrd="0" presId="urn:microsoft.com/office/officeart/2009/3/layout/HorizontalOrganizationChart"/>
    <dgm:cxn modelId="{1CEF3AD9-8BB4-4CEB-A4DB-F936FFFB0144}" type="presParOf" srcId="{C47F8C2D-64D4-4FEE-84B5-F43A895B7247}" destId="{BD51AC25-09E7-42D4-9F87-2A7B25939D58}" srcOrd="2" destOrd="0" presId="urn:microsoft.com/office/officeart/2009/3/layout/HorizontalOrganizationChart"/>
    <dgm:cxn modelId="{4E5FD18A-EC47-4B47-8A67-DBB2118302FE}" type="presParOf" srcId="{35E1402C-E8B7-43DD-AFAA-9B82E064D1F9}" destId="{4365F602-D180-4015-8A6A-47373F0FCE5B}" srcOrd="4" destOrd="0" presId="urn:microsoft.com/office/officeart/2009/3/layout/HorizontalOrganizationChart"/>
    <dgm:cxn modelId="{9818EEDB-FC10-421C-8C33-5A7CF19FA91D}" type="presParOf" srcId="{35E1402C-E8B7-43DD-AFAA-9B82E064D1F9}" destId="{D519D14F-3E7F-485E-B223-D318BDB448DC}" srcOrd="5" destOrd="0" presId="urn:microsoft.com/office/officeart/2009/3/layout/HorizontalOrganizationChart"/>
    <dgm:cxn modelId="{FD525144-8AD0-439D-B2B8-C75560AC5BEF}" type="presParOf" srcId="{D519D14F-3E7F-485E-B223-D318BDB448DC}" destId="{B2039991-3F9B-4498-A32B-22DC42881DFF}" srcOrd="0" destOrd="0" presId="urn:microsoft.com/office/officeart/2009/3/layout/HorizontalOrganizationChart"/>
    <dgm:cxn modelId="{5921378E-6B07-4ACB-91A3-C74105A84C5C}" type="presParOf" srcId="{B2039991-3F9B-4498-A32B-22DC42881DFF}" destId="{B47F84E3-0522-475D-90CB-F60D564E37EF}" srcOrd="0" destOrd="0" presId="urn:microsoft.com/office/officeart/2009/3/layout/HorizontalOrganizationChart"/>
    <dgm:cxn modelId="{4C3C70AB-2AF4-482F-98B2-DF6972BFF88F}" type="presParOf" srcId="{B2039991-3F9B-4498-A32B-22DC42881DFF}" destId="{3269E08E-340E-40F5-9F83-42ED2DF3CA20}" srcOrd="1" destOrd="0" presId="urn:microsoft.com/office/officeart/2009/3/layout/HorizontalOrganizationChart"/>
    <dgm:cxn modelId="{951E7886-9F8B-42B2-85E8-BD3AD64CC898}" type="presParOf" srcId="{D519D14F-3E7F-485E-B223-D318BDB448DC}" destId="{51036361-F478-4022-89E9-0456FE1684E6}" srcOrd="1" destOrd="0" presId="urn:microsoft.com/office/officeart/2009/3/layout/HorizontalOrganizationChart"/>
    <dgm:cxn modelId="{B2C807FE-9B20-47D3-98F3-18D20827FAFC}" type="presParOf" srcId="{51036361-F478-4022-89E9-0456FE1684E6}" destId="{FCB5FDA2-0A5C-49A5-AAA1-8B20DE521C56}" srcOrd="0" destOrd="0" presId="urn:microsoft.com/office/officeart/2009/3/layout/HorizontalOrganizationChart"/>
    <dgm:cxn modelId="{5F440BBD-2DAB-4CCE-B49A-EAB091BCC70E}" type="presParOf" srcId="{51036361-F478-4022-89E9-0456FE1684E6}" destId="{7919B3CB-86A1-4A38-91F3-2DE119D90FF5}" srcOrd="1" destOrd="0" presId="urn:microsoft.com/office/officeart/2009/3/layout/HorizontalOrganizationChart"/>
    <dgm:cxn modelId="{1ECBED60-C85A-4DAA-97F3-D8751A38A0D9}" type="presParOf" srcId="{7919B3CB-86A1-4A38-91F3-2DE119D90FF5}" destId="{C9A20A7D-29D4-4DAE-92E8-C8EF46D2588F}" srcOrd="0" destOrd="0" presId="urn:microsoft.com/office/officeart/2009/3/layout/HorizontalOrganizationChart"/>
    <dgm:cxn modelId="{AAD92FD3-0A45-48C2-8B20-6CE8ED8DEDB9}" type="presParOf" srcId="{C9A20A7D-29D4-4DAE-92E8-C8EF46D2588F}" destId="{60AECE40-B1DD-4465-8CFB-85503F66E1C4}" srcOrd="0" destOrd="0" presId="urn:microsoft.com/office/officeart/2009/3/layout/HorizontalOrganizationChart"/>
    <dgm:cxn modelId="{A70D17D5-1D91-4ECF-B321-393C6294E70D}" type="presParOf" srcId="{C9A20A7D-29D4-4DAE-92E8-C8EF46D2588F}" destId="{EBD6193D-A7B5-4D73-9419-8EE8FD3342A2}" srcOrd="1" destOrd="0" presId="urn:microsoft.com/office/officeart/2009/3/layout/HorizontalOrganizationChart"/>
    <dgm:cxn modelId="{6D16E4D9-8DAE-489D-8774-B2C4BC986109}" type="presParOf" srcId="{7919B3CB-86A1-4A38-91F3-2DE119D90FF5}" destId="{29468EE8-6CCF-42D0-A30B-00A30BFC6D26}" srcOrd="1" destOrd="0" presId="urn:microsoft.com/office/officeart/2009/3/layout/HorizontalOrganizationChart"/>
    <dgm:cxn modelId="{615E45D1-FE22-45EB-B2A1-3DD59E96B155}" type="presParOf" srcId="{7919B3CB-86A1-4A38-91F3-2DE119D90FF5}" destId="{4B5F34AA-710E-44E2-BDA9-D704DB8C2E1F}" srcOrd="2" destOrd="0" presId="urn:microsoft.com/office/officeart/2009/3/layout/HorizontalOrganizationChart"/>
    <dgm:cxn modelId="{B37A5E30-0F6F-4860-9EC8-B05A7EEC97DF}" type="presParOf" srcId="{D519D14F-3E7F-485E-B223-D318BDB448DC}" destId="{DF21541B-569E-48D1-88F8-D8C233AF15C3}" srcOrd="2" destOrd="0" presId="urn:microsoft.com/office/officeart/2009/3/layout/HorizontalOrganizationChart"/>
    <dgm:cxn modelId="{82EAEE99-A46C-4981-BF56-EDD8152AB461}" type="presParOf" srcId="{E99710C6-16D3-4666-98E9-F1BD7C8B912F}" destId="{2F3CE0D9-163A-4525-A251-F411F2D4AEE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BDF3E5-CFB1-41C1-8DA4-24013250423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0F14D-319A-486D-894D-DE0C11B5D822}">
      <dgm:prSet phldrT="[Text]" custT="1"/>
      <dgm:spPr>
        <a:noFill/>
        <a:ln w="12700">
          <a:solidFill>
            <a:srgbClr val="0094CA"/>
          </a:solidFill>
        </a:ln>
      </dgm:spPr>
      <dgm:t>
        <a:bodyPr/>
        <a:lstStyle/>
        <a:p>
          <a:r>
            <a:rPr lang="en-US" sz="1400" dirty="0">
              <a:solidFill>
                <a:srgbClr val="0094CA"/>
              </a:solidFill>
            </a:rPr>
            <a:t>Installation Manager ESS</a:t>
          </a:r>
        </a:p>
      </dgm:t>
    </dgm:pt>
    <dgm:pt modelId="{E1580522-1EBC-43BA-878D-BFEDD98DF220}" type="parTrans" cxnId="{C09063D4-195E-463A-9DA9-F3AB56103A51}">
      <dgm:prSet/>
      <dgm:spPr/>
      <dgm:t>
        <a:bodyPr/>
        <a:lstStyle/>
        <a:p>
          <a:endParaRPr lang="en-US"/>
        </a:p>
      </dgm:t>
    </dgm:pt>
    <dgm:pt modelId="{3D99279D-96D2-4B99-8F95-C8AC7D4BE3A1}" type="sibTrans" cxnId="{C09063D4-195E-463A-9DA9-F3AB56103A51}">
      <dgm:prSet/>
      <dgm:spPr/>
      <dgm:t>
        <a:bodyPr/>
        <a:lstStyle/>
        <a:p>
          <a:endParaRPr lang="en-US"/>
        </a:p>
      </dgm:t>
    </dgm:pt>
    <dgm:pt modelId="{B7B18D35-8149-4905-8B13-087CE604C2DB}">
      <dgm:prSet phldrT="[Text]" custT="1"/>
      <dgm:spPr>
        <a:noFill/>
        <a:ln w="12700">
          <a:solidFill>
            <a:srgbClr val="0094CA"/>
          </a:solidFill>
        </a:ln>
      </dgm:spPr>
      <dgm:t>
        <a:bodyPr/>
        <a:lstStyle/>
        <a:p>
          <a:r>
            <a:rPr lang="en-US" sz="1400" dirty="0">
              <a:solidFill>
                <a:srgbClr val="0094CA"/>
              </a:solidFill>
            </a:rPr>
            <a:t>Installation Coordinator</a:t>
          </a:r>
        </a:p>
        <a:p>
          <a:r>
            <a:rPr lang="en-US" sz="1400" b="1" dirty="0">
              <a:solidFill>
                <a:srgbClr val="0094CA"/>
              </a:solidFill>
            </a:rPr>
            <a:t>NSS</a:t>
          </a:r>
        </a:p>
      </dgm:t>
    </dgm:pt>
    <dgm:pt modelId="{92CEBA8A-2EF2-448B-A10E-FBC3F8865058}" type="sibTrans" cxnId="{040E47D5-D4F6-45DF-9819-D45A5295676D}">
      <dgm:prSet/>
      <dgm:spPr/>
      <dgm:t>
        <a:bodyPr/>
        <a:lstStyle/>
        <a:p>
          <a:endParaRPr lang="en-US"/>
        </a:p>
      </dgm:t>
    </dgm:pt>
    <dgm:pt modelId="{A82CE3BA-663D-411C-A076-1D31148B0E65}" type="parTrans" cxnId="{040E47D5-D4F6-45DF-9819-D45A5295676D}">
      <dgm:prSet/>
      <dgm:spPr>
        <a:ln w="12700">
          <a:solidFill>
            <a:srgbClr val="0094CA"/>
          </a:solidFill>
        </a:ln>
      </dgm:spPr>
      <dgm:t>
        <a:bodyPr/>
        <a:lstStyle/>
        <a:p>
          <a:endParaRPr lang="en-US"/>
        </a:p>
      </dgm:t>
    </dgm:pt>
    <dgm:pt modelId="{58AC9470-5E09-4D4E-80B6-4232BBA15B55}">
      <dgm:prSet phldrT="[Text]" custT="1"/>
      <dgm:spPr>
        <a:noFill/>
        <a:ln w="12700">
          <a:solidFill>
            <a:srgbClr val="0094CA"/>
          </a:solidFill>
        </a:ln>
      </dgm:spPr>
      <dgm:t>
        <a:bodyPr/>
        <a:lstStyle/>
        <a:p>
          <a:r>
            <a:rPr lang="en-US" sz="1400" dirty="0">
              <a:solidFill>
                <a:srgbClr val="0094CA"/>
              </a:solidFill>
            </a:rPr>
            <a:t>Installation Coordinator </a:t>
          </a:r>
        </a:p>
        <a:p>
          <a:r>
            <a:rPr lang="en-US" sz="1400" b="1" dirty="0">
              <a:solidFill>
                <a:srgbClr val="0094CA"/>
              </a:solidFill>
            </a:rPr>
            <a:t>Accelerator</a:t>
          </a:r>
        </a:p>
      </dgm:t>
    </dgm:pt>
    <dgm:pt modelId="{BA556440-DADF-4D12-88AB-F1F8F4C00D7C}" type="sibTrans" cxnId="{3F959FD4-2C2C-4E67-9DDA-3062CFDD8B5E}">
      <dgm:prSet/>
      <dgm:spPr/>
      <dgm:t>
        <a:bodyPr/>
        <a:lstStyle/>
        <a:p>
          <a:endParaRPr lang="en-US"/>
        </a:p>
      </dgm:t>
    </dgm:pt>
    <dgm:pt modelId="{36248B60-D1B7-47E0-AE7A-79C4DDCADCAD}" type="parTrans" cxnId="{3F959FD4-2C2C-4E67-9DDA-3062CFDD8B5E}">
      <dgm:prSet/>
      <dgm:spPr>
        <a:ln w="12700">
          <a:solidFill>
            <a:srgbClr val="0094CA"/>
          </a:solidFill>
        </a:ln>
      </dgm:spPr>
      <dgm:t>
        <a:bodyPr/>
        <a:lstStyle/>
        <a:p>
          <a:endParaRPr lang="en-US"/>
        </a:p>
      </dgm:t>
    </dgm:pt>
    <dgm:pt modelId="{F4EB686D-2E62-46EE-B4F4-51BE276C99F9}">
      <dgm:prSet phldrT="[Text]" custT="1"/>
      <dgm:spPr>
        <a:noFill/>
        <a:ln w="12700">
          <a:solidFill>
            <a:srgbClr val="0094CA"/>
          </a:solidFill>
        </a:ln>
      </dgm:spPr>
      <dgm:t>
        <a:bodyPr/>
        <a:lstStyle/>
        <a:p>
          <a:r>
            <a:rPr lang="en-US" sz="1400" dirty="0">
              <a:solidFill>
                <a:srgbClr val="0094CA"/>
              </a:solidFill>
            </a:rPr>
            <a:t>Installation Coordinator </a:t>
          </a:r>
        </a:p>
        <a:p>
          <a:r>
            <a:rPr lang="en-US" sz="1400" b="1" dirty="0">
              <a:solidFill>
                <a:srgbClr val="0094CA"/>
              </a:solidFill>
            </a:rPr>
            <a:t>Target</a:t>
          </a:r>
        </a:p>
      </dgm:t>
    </dgm:pt>
    <dgm:pt modelId="{C8EB82AD-ED0B-47F2-91A8-7FDAF0B98ABB}" type="sibTrans" cxnId="{D1399398-8996-48E1-B19F-49837CC02882}">
      <dgm:prSet/>
      <dgm:spPr/>
      <dgm:t>
        <a:bodyPr/>
        <a:lstStyle/>
        <a:p>
          <a:endParaRPr lang="en-US"/>
        </a:p>
      </dgm:t>
    </dgm:pt>
    <dgm:pt modelId="{BAB1399F-5E6C-4752-8BE2-9292502BB710}" type="parTrans" cxnId="{D1399398-8996-48E1-B19F-49837CC02882}">
      <dgm:prSet/>
      <dgm:spPr>
        <a:ln w="12700">
          <a:solidFill>
            <a:srgbClr val="0094CA"/>
          </a:solidFill>
        </a:ln>
      </dgm:spPr>
      <dgm:t>
        <a:bodyPr/>
        <a:lstStyle/>
        <a:p>
          <a:endParaRPr lang="en-US"/>
        </a:p>
      </dgm:t>
    </dgm:pt>
    <dgm:pt modelId="{80BDCBD7-79DC-4D90-A9A4-4254CEC4688C}">
      <dgm:prSet phldrT="[Text]" custT="1"/>
      <dgm:spPr>
        <a:noFill/>
        <a:ln w="12700">
          <a:solidFill>
            <a:srgbClr val="0094CA"/>
          </a:solidFill>
        </a:ln>
      </dgm:spPr>
      <dgm:t>
        <a:bodyPr/>
        <a:lstStyle/>
        <a:p>
          <a:r>
            <a:rPr lang="en-US" sz="1400" dirty="0">
              <a:solidFill>
                <a:srgbClr val="0094CA"/>
              </a:solidFill>
            </a:rPr>
            <a:t>Installation Coordinator</a:t>
          </a:r>
          <a:br>
            <a:rPr lang="en-US" sz="1400" dirty="0">
              <a:solidFill>
                <a:srgbClr val="0094CA"/>
              </a:solidFill>
            </a:rPr>
          </a:br>
          <a:r>
            <a:rPr lang="en-US" sz="1400" b="1" dirty="0">
              <a:solidFill>
                <a:srgbClr val="0094CA"/>
              </a:solidFill>
            </a:rPr>
            <a:t>ICS</a:t>
          </a:r>
        </a:p>
      </dgm:t>
    </dgm:pt>
    <dgm:pt modelId="{5D1132F8-23D4-49E2-B310-2D647FE38C04}" type="parTrans" cxnId="{913D6098-DF1E-42BC-934A-D859BCC4D419}">
      <dgm:prSet/>
      <dgm:spPr>
        <a:ln w="12700">
          <a:solidFill>
            <a:srgbClr val="0094CA"/>
          </a:solidFill>
        </a:ln>
      </dgm:spPr>
      <dgm:t>
        <a:bodyPr/>
        <a:lstStyle/>
        <a:p>
          <a:endParaRPr lang="en-US"/>
        </a:p>
      </dgm:t>
    </dgm:pt>
    <dgm:pt modelId="{9C57E1C6-827A-4C82-B8B5-DC62FBCB5AD7}" type="sibTrans" cxnId="{913D6098-DF1E-42BC-934A-D859BCC4D419}">
      <dgm:prSet/>
      <dgm:spPr/>
      <dgm:t>
        <a:bodyPr/>
        <a:lstStyle/>
        <a:p>
          <a:endParaRPr lang="en-US"/>
        </a:p>
      </dgm:t>
    </dgm:pt>
    <dgm:pt modelId="{51560E41-A5B0-486F-BB2D-5BB0319AD537}" type="pres">
      <dgm:prSet presAssocID="{DFBDF3E5-CFB1-41C1-8DA4-2401325042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7A25F2-4EDB-49B1-A4AD-E5EE48C2DD7E}" type="pres">
      <dgm:prSet presAssocID="{3180F14D-319A-486D-894D-DE0C11B5D822}" presName="hierRoot1" presStyleCnt="0">
        <dgm:presLayoutVars>
          <dgm:hierBranch val="init"/>
        </dgm:presLayoutVars>
      </dgm:prSet>
      <dgm:spPr/>
    </dgm:pt>
    <dgm:pt modelId="{F2DED7B7-8579-4E8F-90CA-79F90F96DD1C}" type="pres">
      <dgm:prSet presAssocID="{3180F14D-319A-486D-894D-DE0C11B5D822}" presName="rootComposite1" presStyleCnt="0"/>
      <dgm:spPr/>
    </dgm:pt>
    <dgm:pt modelId="{4680A12D-30FB-4F26-B18C-67024B03BE8B}" type="pres">
      <dgm:prSet presAssocID="{3180F14D-319A-486D-894D-DE0C11B5D822}" presName="rootText1" presStyleLbl="node0" presStyleIdx="0" presStyleCnt="1">
        <dgm:presLayoutVars>
          <dgm:chPref val="3"/>
        </dgm:presLayoutVars>
      </dgm:prSet>
      <dgm:spPr/>
    </dgm:pt>
    <dgm:pt modelId="{5E31A02E-0C50-4750-91C4-CE4190BE7DFC}" type="pres">
      <dgm:prSet presAssocID="{3180F14D-319A-486D-894D-DE0C11B5D822}" presName="rootConnector1" presStyleLbl="node1" presStyleIdx="0" presStyleCnt="0"/>
      <dgm:spPr/>
    </dgm:pt>
    <dgm:pt modelId="{83607FB9-F27B-4F24-880E-7D62CDF9593C}" type="pres">
      <dgm:prSet presAssocID="{3180F14D-319A-486D-894D-DE0C11B5D822}" presName="hierChild2" presStyleCnt="0"/>
      <dgm:spPr/>
    </dgm:pt>
    <dgm:pt modelId="{46DA4140-DA2D-49E0-8A4C-0E627C2D9D13}" type="pres">
      <dgm:prSet presAssocID="{A82CE3BA-663D-411C-A076-1D31148B0E65}" presName="Name37" presStyleLbl="parChTrans1D2" presStyleIdx="0" presStyleCnt="4"/>
      <dgm:spPr/>
    </dgm:pt>
    <dgm:pt modelId="{F479042C-B70E-4295-9E2C-DE6EFAD8668F}" type="pres">
      <dgm:prSet presAssocID="{B7B18D35-8149-4905-8B13-087CE604C2DB}" presName="hierRoot2" presStyleCnt="0">
        <dgm:presLayoutVars>
          <dgm:hierBranch val="init"/>
        </dgm:presLayoutVars>
      </dgm:prSet>
      <dgm:spPr/>
    </dgm:pt>
    <dgm:pt modelId="{1A2003C6-D2F0-496C-A6B4-FE0EE908D013}" type="pres">
      <dgm:prSet presAssocID="{B7B18D35-8149-4905-8B13-087CE604C2DB}" presName="rootComposite" presStyleCnt="0"/>
      <dgm:spPr/>
    </dgm:pt>
    <dgm:pt modelId="{47034FC1-709C-4BFE-A3A0-ACB5168243E7}" type="pres">
      <dgm:prSet presAssocID="{B7B18D35-8149-4905-8B13-087CE604C2DB}" presName="rootText" presStyleLbl="node2" presStyleIdx="0" presStyleCnt="4" custScaleY="115304" custLinFactX="22446" custLinFactNeighborX="100000" custLinFactNeighborY="-8252">
        <dgm:presLayoutVars>
          <dgm:chPref val="3"/>
        </dgm:presLayoutVars>
      </dgm:prSet>
      <dgm:spPr/>
    </dgm:pt>
    <dgm:pt modelId="{8A539E7D-23C6-40EF-B7E7-DCD405FAD3F0}" type="pres">
      <dgm:prSet presAssocID="{B7B18D35-8149-4905-8B13-087CE604C2DB}" presName="rootConnector" presStyleLbl="node2" presStyleIdx="0" presStyleCnt="4"/>
      <dgm:spPr/>
    </dgm:pt>
    <dgm:pt modelId="{9E851AA6-56E2-4882-AA53-01E35379BB54}" type="pres">
      <dgm:prSet presAssocID="{B7B18D35-8149-4905-8B13-087CE604C2DB}" presName="hierChild4" presStyleCnt="0"/>
      <dgm:spPr/>
    </dgm:pt>
    <dgm:pt modelId="{126921BF-4F45-475F-9AD8-761D7FD0AF51}" type="pres">
      <dgm:prSet presAssocID="{B7B18D35-8149-4905-8B13-087CE604C2DB}" presName="hierChild5" presStyleCnt="0"/>
      <dgm:spPr/>
    </dgm:pt>
    <dgm:pt modelId="{E5411AF2-07CA-43A1-8EC5-9B8966892221}" type="pres">
      <dgm:prSet presAssocID="{BAB1399F-5E6C-4752-8BE2-9292502BB710}" presName="Name37" presStyleLbl="parChTrans1D2" presStyleIdx="1" presStyleCnt="4"/>
      <dgm:spPr/>
    </dgm:pt>
    <dgm:pt modelId="{C247B47A-37E5-447E-81AD-4040D4511F35}" type="pres">
      <dgm:prSet presAssocID="{F4EB686D-2E62-46EE-B4F4-51BE276C99F9}" presName="hierRoot2" presStyleCnt="0">
        <dgm:presLayoutVars>
          <dgm:hierBranch val="init"/>
        </dgm:presLayoutVars>
      </dgm:prSet>
      <dgm:spPr/>
    </dgm:pt>
    <dgm:pt modelId="{E15A8B77-2421-4F9E-98C2-91DE654EB412}" type="pres">
      <dgm:prSet presAssocID="{F4EB686D-2E62-46EE-B4F4-51BE276C99F9}" presName="rootComposite" presStyleCnt="0"/>
      <dgm:spPr/>
    </dgm:pt>
    <dgm:pt modelId="{85A4DEF7-0A9A-4529-9E50-7787294A11F1}" type="pres">
      <dgm:prSet presAssocID="{F4EB686D-2E62-46EE-B4F4-51BE276C99F9}" presName="rootText" presStyleLbl="node2" presStyleIdx="1" presStyleCnt="4" custScaleY="115304" custLinFactX="-14424" custLinFactNeighborX="-100000" custLinFactNeighborY="-8252">
        <dgm:presLayoutVars>
          <dgm:chPref val="3"/>
        </dgm:presLayoutVars>
      </dgm:prSet>
      <dgm:spPr/>
    </dgm:pt>
    <dgm:pt modelId="{F496502B-5089-4E16-A0B0-989E800E5506}" type="pres">
      <dgm:prSet presAssocID="{F4EB686D-2E62-46EE-B4F4-51BE276C99F9}" presName="rootConnector" presStyleLbl="node2" presStyleIdx="1" presStyleCnt="4"/>
      <dgm:spPr/>
    </dgm:pt>
    <dgm:pt modelId="{77FB6D8F-85B9-4419-BB4C-BDE8FDA3ED1D}" type="pres">
      <dgm:prSet presAssocID="{F4EB686D-2E62-46EE-B4F4-51BE276C99F9}" presName="hierChild4" presStyleCnt="0"/>
      <dgm:spPr/>
    </dgm:pt>
    <dgm:pt modelId="{56871B02-5928-4F02-BF67-CD7E8BA14769}" type="pres">
      <dgm:prSet presAssocID="{F4EB686D-2E62-46EE-B4F4-51BE276C99F9}" presName="hierChild5" presStyleCnt="0"/>
      <dgm:spPr/>
    </dgm:pt>
    <dgm:pt modelId="{130FE861-5D3E-460E-8619-FAF02DAE0146}" type="pres">
      <dgm:prSet presAssocID="{36248B60-D1B7-47E0-AE7A-79C4DDCADCAD}" presName="Name37" presStyleLbl="parChTrans1D2" presStyleIdx="2" presStyleCnt="4"/>
      <dgm:spPr/>
    </dgm:pt>
    <dgm:pt modelId="{45F453C1-C0D9-440C-92BE-48038B9BE862}" type="pres">
      <dgm:prSet presAssocID="{58AC9470-5E09-4D4E-80B6-4232BBA15B55}" presName="hierRoot2" presStyleCnt="0">
        <dgm:presLayoutVars>
          <dgm:hierBranch val="init"/>
        </dgm:presLayoutVars>
      </dgm:prSet>
      <dgm:spPr/>
    </dgm:pt>
    <dgm:pt modelId="{304AE17F-F259-463C-BCAA-4770C90249DE}" type="pres">
      <dgm:prSet presAssocID="{58AC9470-5E09-4D4E-80B6-4232BBA15B55}" presName="rootComposite" presStyleCnt="0"/>
      <dgm:spPr/>
    </dgm:pt>
    <dgm:pt modelId="{20BB3D13-3A5C-4D05-8CC0-9009E9E0ADEE}" type="pres">
      <dgm:prSet presAssocID="{58AC9470-5E09-4D4E-80B6-4232BBA15B55}" presName="rootText" presStyleLbl="node2" presStyleIdx="2" presStyleCnt="4" custScaleY="115304" custLinFactNeighborX="3132" custLinFactNeighborY="-8252">
        <dgm:presLayoutVars>
          <dgm:chPref val="3"/>
        </dgm:presLayoutVars>
      </dgm:prSet>
      <dgm:spPr/>
    </dgm:pt>
    <dgm:pt modelId="{5F8312B8-568E-4EE6-8D45-CC3989237384}" type="pres">
      <dgm:prSet presAssocID="{58AC9470-5E09-4D4E-80B6-4232BBA15B55}" presName="rootConnector" presStyleLbl="node2" presStyleIdx="2" presStyleCnt="4"/>
      <dgm:spPr/>
    </dgm:pt>
    <dgm:pt modelId="{0A22CD7F-5633-4CE8-9A9F-07E02282599C}" type="pres">
      <dgm:prSet presAssocID="{58AC9470-5E09-4D4E-80B6-4232BBA15B55}" presName="hierChild4" presStyleCnt="0"/>
      <dgm:spPr/>
    </dgm:pt>
    <dgm:pt modelId="{FB8C24B0-24FC-409E-9F44-58A1C7B16C44}" type="pres">
      <dgm:prSet presAssocID="{58AC9470-5E09-4D4E-80B6-4232BBA15B55}" presName="hierChild5" presStyleCnt="0"/>
      <dgm:spPr/>
    </dgm:pt>
    <dgm:pt modelId="{205BEAEC-D01E-46DD-B04C-684FE358E39B}" type="pres">
      <dgm:prSet presAssocID="{5D1132F8-23D4-49E2-B310-2D647FE38C04}" presName="Name37" presStyleLbl="parChTrans1D2" presStyleIdx="3" presStyleCnt="4"/>
      <dgm:spPr/>
    </dgm:pt>
    <dgm:pt modelId="{C5456265-DC13-47DB-A70A-8FFFBDA92CF8}" type="pres">
      <dgm:prSet presAssocID="{80BDCBD7-79DC-4D90-A9A4-4254CEC4688C}" presName="hierRoot2" presStyleCnt="0">
        <dgm:presLayoutVars>
          <dgm:hierBranch val="init"/>
        </dgm:presLayoutVars>
      </dgm:prSet>
      <dgm:spPr/>
    </dgm:pt>
    <dgm:pt modelId="{92D0D695-FF32-452F-934A-6F3E5DE8CBF7}" type="pres">
      <dgm:prSet presAssocID="{80BDCBD7-79DC-4D90-A9A4-4254CEC4688C}" presName="rootComposite" presStyleCnt="0"/>
      <dgm:spPr/>
    </dgm:pt>
    <dgm:pt modelId="{6A6A921C-58E1-4E0F-89AC-900E0B8C1339}" type="pres">
      <dgm:prSet presAssocID="{80BDCBD7-79DC-4D90-A9A4-4254CEC4688C}" presName="rootText" presStyleLbl="node2" presStyleIdx="3" presStyleCnt="4" custScaleY="115304" custLinFactNeighborX="28" custLinFactNeighborY="-8212">
        <dgm:presLayoutVars>
          <dgm:chPref val="3"/>
        </dgm:presLayoutVars>
      </dgm:prSet>
      <dgm:spPr/>
    </dgm:pt>
    <dgm:pt modelId="{9B55A116-F7E7-4B0B-8546-96E80F9A9859}" type="pres">
      <dgm:prSet presAssocID="{80BDCBD7-79DC-4D90-A9A4-4254CEC4688C}" presName="rootConnector" presStyleLbl="node2" presStyleIdx="3" presStyleCnt="4"/>
      <dgm:spPr/>
    </dgm:pt>
    <dgm:pt modelId="{E4BDEE1C-C331-4D6E-831B-56F66E015AD6}" type="pres">
      <dgm:prSet presAssocID="{80BDCBD7-79DC-4D90-A9A4-4254CEC4688C}" presName="hierChild4" presStyleCnt="0"/>
      <dgm:spPr/>
    </dgm:pt>
    <dgm:pt modelId="{77B9E0F7-33BA-49E8-9908-844CC6EF37D4}" type="pres">
      <dgm:prSet presAssocID="{80BDCBD7-79DC-4D90-A9A4-4254CEC4688C}" presName="hierChild5" presStyleCnt="0"/>
      <dgm:spPr/>
    </dgm:pt>
    <dgm:pt modelId="{3559AF84-E3D9-4A35-BCE7-172FEACDDE2E}" type="pres">
      <dgm:prSet presAssocID="{3180F14D-319A-486D-894D-DE0C11B5D822}" presName="hierChild3" presStyleCnt="0"/>
      <dgm:spPr/>
    </dgm:pt>
  </dgm:ptLst>
  <dgm:cxnLst>
    <dgm:cxn modelId="{D7DBE521-455C-413F-8977-F06D01CEFA76}" type="presOf" srcId="{B7B18D35-8149-4905-8B13-087CE604C2DB}" destId="{8A539E7D-23C6-40EF-B7E7-DCD405FAD3F0}" srcOrd="1" destOrd="0" presId="urn:microsoft.com/office/officeart/2005/8/layout/orgChart1"/>
    <dgm:cxn modelId="{7A700724-3567-4900-96CF-D0FD256AF16F}" type="presOf" srcId="{3180F14D-319A-486D-894D-DE0C11B5D822}" destId="{5E31A02E-0C50-4750-91C4-CE4190BE7DFC}" srcOrd="1" destOrd="0" presId="urn:microsoft.com/office/officeart/2005/8/layout/orgChart1"/>
    <dgm:cxn modelId="{CB5DC337-818B-4A4B-9CD0-7F53F229AD8A}" type="presOf" srcId="{DFBDF3E5-CFB1-41C1-8DA4-240132504239}" destId="{51560E41-A5B0-486F-BB2D-5BB0319AD537}" srcOrd="0" destOrd="0" presId="urn:microsoft.com/office/officeart/2005/8/layout/orgChart1"/>
    <dgm:cxn modelId="{703F3E53-85BC-4E16-8F8C-173535C42BE5}" type="presOf" srcId="{58AC9470-5E09-4D4E-80B6-4232BBA15B55}" destId="{20BB3D13-3A5C-4D05-8CC0-9009E9E0ADEE}" srcOrd="0" destOrd="0" presId="urn:microsoft.com/office/officeart/2005/8/layout/orgChart1"/>
    <dgm:cxn modelId="{51CF1D5B-688E-46F0-AAFB-D4C7465BBFFE}" type="presOf" srcId="{F4EB686D-2E62-46EE-B4F4-51BE276C99F9}" destId="{F496502B-5089-4E16-A0B0-989E800E5506}" srcOrd="1" destOrd="0" presId="urn:microsoft.com/office/officeart/2005/8/layout/orgChart1"/>
    <dgm:cxn modelId="{65B10168-FCFB-4640-96A9-FFD9D672EABC}" type="presOf" srcId="{BAB1399F-5E6C-4752-8BE2-9292502BB710}" destId="{E5411AF2-07CA-43A1-8EC5-9B8966892221}" srcOrd="0" destOrd="0" presId="urn:microsoft.com/office/officeart/2005/8/layout/orgChart1"/>
    <dgm:cxn modelId="{F8D80482-9ED5-46A3-9CE9-DE8A48434D48}" type="presOf" srcId="{3180F14D-319A-486D-894D-DE0C11B5D822}" destId="{4680A12D-30FB-4F26-B18C-67024B03BE8B}" srcOrd="0" destOrd="0" presId="urn:microsoft.com/office/officeart/2005/8/layout/orgChart1"/>
    <dgm:cxn modelId="{A9D2148D-D976-4B3C-A768-51A6331D0072}" type="presOf" srcId="{5D1132F8-23D4-49E2-B310-2D647FE38C04}" destId="{205BEAEC-D01E-46DD-B04C-684FE358E39B}" srcOrd="0" destOrd="0" presId="urn:microsoft.com/office/officeart/2005/8/layout/orgChart1"/>
    <dgm:cxn modelId="{913D6098-DF1E-42BC-934A-D859BCC4D419}" srcId="{3180F14D-319A-486D-894D-DE0C11B5D822}" destId="{80BDCBD7-79DC-4D90-A9A4-4254CEC4688C}" srcOrd="3" destOrd="0" parTransId="{5D1132F8-23D4-49E2-B310-2D647FE38C04}" sibTransId="{9C57E1C6-827A-4C82-B8B5-DC62FBCB5AD7}"/>
    <dgm:cxn modelId="{D1399398-8996-48E1-B19F-49837CC02882}" srcId="{3180F14D-319A-486D-894D-DE0C11B5D822}" destId="{F4EB686D-2E62-46EE-B4F4-51BE276C99F9}" srcOrd="1" destOrd="0" parTransId="{BAB1399F-5E6C-4752-8BE2-9292502BB710}" sibTransId="{C8EB82AD-ED0B-47F2-91A8-7FDAF0B98ABB}"/>
    <dgm:cxn modelId="{B39471C5-5355-43DA-B0CD-6CFC901B0FAB}" type="presOf" srcId="{80BDCBD7-79DC-4D90-A9A4-4254CEC4688C}" destId="{9B55A116-F7E7-4B0B-8546-96E80F9A9859}" srcOrd="1" destOrd="0" presId="urn:microsoft.com/office/officeart/2005/8/layout/orgChart1"/>
    <dgm:cxn modelId="{9C9385C5-2088-4EF4-8528-80785486A472}" type="presOf" srcId="{80BDCBD7-79DC-4D90-A9A4-4254CEC4688C}" destId="{6A6A921C-58E1-4E0F-89AC-900E0B8C1339}" srcOrd="0" destOrd="0" presId="urn:microsoft.com/office/officeart/2005/8/layout/orgChart1"/>
    <dgm:cxn modelId="{B54BE3CE-F775-4E03-9FB4-D8E1E2DA3A8D}" type="presOf" srcId="{36248B60-D1B7-47E0-AE7A-79C4DDCADCAD}" destId="{130FE861-5D3E-460E-8619-FAF02DAE0146}" srcOrd="0" destOrd="0" presId="urn:microsoft.com/office/officeart/2005/8/layout/orgChart1"/>
    <dgm:cxn modelId="{C09063D4-195E-463A-9DA9-F3AB56103A51}" srcId="{DFBDF3E5-CFB1-41C1-8DA4-240132504239}" destId="{3180F14D-319A-486D-894D-DE0C11B5D822}" srcOrd="0" destOrd="0" parTransId="{E1580522-1EBC-43BA-878D-BFEDD98DF220}" sibTransId="{3D99279D-96D2-4B99-8F95-C8AC7D4BE3A1}"/>
    <dgm:cxn modelId="{3F959FD4-2C2C-4E67-9DDA-3062CFDD8B5E}" srcId="{3180F14D-319A-486D-894D-DE0C11B5D822}" destId="{58AC9470-5E09-4D4E-80B6-4232BBA15B55}" srcOrd="2" destOrd="0" parTransId="{36248B60-D1B7-47E0-AE7A-79C4DDCADCAD}" sibTransId="{BA556440-DADF-4D12-88AB-F1F8F4C00D7C}"/>
    <dgm:cxn modelId="{040E47D5-D4F6-45DF-9819-D45A5295676D}" srcId="{3180F14D-319A-486D-894D-DE0C11B5D822}" destId="{B7B18D35-8149-4905-8B13-087CE604C2DB}" srcOrd="0" destOrd="0" parTransId="{A82CE3BA-663D-411C-A076-1D31148B0E65}" sibTransId="{92CEBA8A-2EF2-448B-A10E-FBC3F8865058}"/>
    <dgm:cxn modelId="{156131D6-E4C4-49A8-A659-7E984BFB2DA8}" type="presOf" srcId="{F4EB686D-2E62-46EE-B4F4-51BE276C99F9}" destId="{85A4DEF7-0A9A-4529-9E50-7787294A11F1}" srcOrd="0" destOrd="0" presId="urn:microsoft.com/office/officeart/2005/8/layout/orgChart1"/>
    <dgm:cxn modelId="{7ED184DA-1391-410B-B0F8-A911E2649E7F}" type="presOf" srcId="{A82CE3BA-663D-411C-A076-1D31148B0E65}" destId="{46DA4140-DA2D-49E0-8A4C-0E627C2D9D13}" srcOrd="0" destOrd="0" presId="urn:microsoft.com/office/officeart/2005/8/layout/orgChart1"/>
    <dgm:cxn modelId="{63BA32DD-9CCA-4BD1-8935-EB7CB0D9D791}" type="presOf" srcId="{B7B18D35-8149-4905-8B13-087CE604C2DB}" destId="{47034FC1-709C-4BFE-A3A0-ACB5168243E7}" srcOrd="0" destOrd="0" presId="urn:microsoft.com/office/officeart/2005/8/layout/orgChart1"/>
    <dgm:cxn modelId="{156A1CF5-C347-45BC-B71D-A98D4AEC6DD9}" type="presOf" srcId="{58AC9470-5E09-4D4E-80B6-4232BBA15B55}" destId="{5F8312B8-568E-4EE6-8D45-CC3989237384}" srcOrd="1" destOrd="0" presId="urn:microsoft.com/office/officeart/2005/8/layout/orgChart1"/>
    <dgm:cxn modelId="{D34E6C90-F524-4842-A1F6-098616C13285}" type="presParOf" srcId="{51560E41-A5B0-486F-BB2D-5BB0319AD537}" destId="{1C7A25F2-4EDB-49B1-A4AD-E5EE48C2DD7E}" srcOrd="0" destOrd="0" presId="urn:microsoft.com/office/officeart/2005/8/layout/orgChart1"/>
    <dgm:cxn modelId="{6D62757C-D93C-40AD-A965-0083CE3021E6}" type="presParOf" srcId="{1C7A25F2-4EDB-49B1-A4AD-E5EE48C2DD7E}" destId="{F2DED7B7-8579-4E8F-90CA-79F90F96DD1C}" srcOrd="0" destOrd="0" presId="urn:microsoft.com/office/officeart/2005/8/layout/orgChart1"/>
    <dgm:cxn modelId="{8C6114CF-7A40-43E4-B31C-BCF473BF561A}" type="presParOf" srcId="{F2DED7B7-8579-4E8F-90CA-79F90F96DD1C}" destId="{4680A12D-30FB-4F26-B18C-67024B03BE8B}" srcOrd="0" destOrd="0" presId="urn:microsoft.com/office/officeart/2005/8/layout/orgChart1"/>
    <dgm:cxn modelId="{473DC8F2-3968-4A20-B41C-872133465DAD}" type="presParOf" srcId="{F2DED7B7-8579-4E8F-90CA-79F90F96DD1C}" destId="{5E31A02E-0C50-4750-91C4-CE4190BE7DFC}" srcOrd="1" destOrd="0" presId="urn:microsoft.com/office/officeart/2005/8/layout/orgChart1"/>
    <dgm:cxn modelId="{4F2D0FA0-D0D6-44F3-B1E0-16F8763CD50B}" type="presParOf" srcId="{1C7A25F2-4EDB-49B1-A4AD-E5EE48C2DD7E}" destId="{83607FB9-F27B-4F24-880E-7D62CDF9593C}" srcOrd="1" destOrd="0" presId="urn:microsoft.com/office/officeart/2005/8/layout/orgChart1"/>
    <dgm:cxn modelId="{118BE3F4-A628-4B54-97A0-9D970502C4D0}" type="presParOf" srcId="{83607FB9-F27B-4F24-880E-7D62CDF9593C}" destId="{46DA4140-DA2D-49E0-8A4C-0E627C2D9D13}" srcOrd="0" destOrd="0" presId="urn:microsoft.com/office/officeart/2005/8/layout/orgChart1"/>
    <dgm:cxn modelId="{8213F6F1-BD78-4979-9EA2-D769F212BBE4}" type="presParOf" srcId="{83607FB9-F27B-4F24-880E-7D62CDF9593C}" destId="{F479042C-B70E-4295-9E2C-DE6EFAD8668F}" srcOrd="1" destOrd="0" presId="urn:microsoft.com/office/officeart/2005/8/layout/orgChart1"/>
    <dgm:cxn modelId="{44323D39-A399-4C79-9D5F-3FB262177B3E}" type="presParOf" srcId="{F479042C-B70E-4295-9E2C-DE6EFAD8668F}" destId="{1A2003C6-D2F0-496C-A6B4-FE0EE908D013}" srcOrd="0" destOrd="0" presId="urn:microsoft.com/office/officeart/2005/8/layout/orgChart1"/>
    <dgm:cxn modelId="{B6A54DC4-4058-420D-A7CE-FA3CC53B611C}" type="presParOf" srcId="{1A2003C6-D2F0-496C-A6B4-FE0EE908D013}" destId="{47034FC1-709C-4BFE-A3A0-ACB5168243E7}" srcOrd="0" destOrd="0" presId="urn:microsoft.com/office/officeart/2005/8/layout/orgChart1"/>
    <dgm:cxn modelId="{AAA9D60B-5BC2-4474-ADCE-F17E448A7032}" type="presParOf" srcId="{1A2003C6-D2F0-496C-A6B4-FE0EE908D013}" destId="{8A539E7D-23C6-40EF-B7E7-DCD405FAD3F0}" srcOrd="1" destOrd="0" presId="urn:microsoft.com/office/officeart/2005/8/layout/orgChart1"/>
    <dgm:cxn modelId="{0EC2FE1C-CF93-4857-A17A-9C8D2A4F92C1}" type="presParOf" srcId="{F479042C-B70E-4295-9E2C-DE6EFAD8668F}" destId="{9E851AA6-56E2-4882-AA53-01E35379BB54}" srcOrd="1" destOrd="0" presId="urn:microsoft.com/office/officeart/2005/8/layout/orgChart1"/>
    <dgm:cxn modelId="{0ADC08B2-94D4-43F4-8337-F8709EA2073C}" type="presParOf" srcId="{F479042C-B70E-4295-9E2C-DE6EFAD8668F}" destId="{126921BF-4F45-475F-9AD8-761D7FD0AF51}" srcOrd="2" destOrd="0" presId="urn:microsoft.com/office/officeart/2005/8/layout/orgChart1"/>
    <dgm:cxn modelId="{AF9B68A7-A20B-424C-9AD5-C00A8DECA2AF}" type="presParOf" srcId="{83607FB9-F27B-4F24-880E-7D62CDF9593C}" destId="{E5411AF2-07CA-43A1-8EC5-9B8966892221}" srcOrd="2" destOrd="0" presId="urn:microsoft.com/office/officeart/2005/8/layout/orgChart1"/>
    <dgm:cxn modelId="{646554BA-11D6-4A61-9463-6FB515B26376}" type="presParOf" srcId="{83607FB9-F27B-4F24-880E-7D62CDF9593C}" destId="{C247B47A-37E5-447E-81AD-4040D4511F35}" srcOrd="3" destOrd="0" presId="urn:microsoft.com/office/officeart/2005/8/layout/orgChart1"/>
    <dgm:cxn modelId="{946BB5AB-8799-44B0-9E28-D1CA1A1BF3A7}" type="presParOf" srcId="{C247B47A-37E5-447E-81AD-4040D4511F35}" destId="{E15A8B77-2421-4F9E-98C2-91DE654EB412}" srcOrd="0" destOrd="0" presId="urn:microsoft.com/office/officeart/2005/8/layout/orgChart1"/>
    <dgm:cxn modelId="{388337BB-57E3-491A-9C4D-372F3E25BC8F}" type="presParOf" srcId="{E15A8B77-2421-4F9E-98C2-91DE654EB412}" destId="{85A4DEF7-0A9A-4529-9E50-7787294A11F1}" srcOrd="0" destOrd="0" presId="urn:microsoft.com/office/officeart/2005/8/layout/orgChart1"/>
    <dgm:cxn modelId="{2752E440-3E9D-4A61-8E1B-C47FAA0BE030}" type="presParOf" srcId="{E15A8B77-2421-4F9E-98C2-91DE654EB412}" destId="{F496502B-5089-4E16-A0B0-989E800E5506}" srcOrd="1" destOrd="0" presId="urn:microsoft.com/office/officeart/2005/8/layout/orgChart1"/>
    <dgm:cxn modelId="{65F26919-DEF9-4640-A05A-0EF83731053D}" type="presParOf" srcId="{C247B47A-37E5-447E-81AD-4040D4511F35}" destId="{77FB6D8F-85B9-4419-BB4C-BDE8FDA3ED1D}" srcOrd="1" destOrd="0" presId="urn:microsoft.com/office/officeart/2005/8/layout/orgChart1"/>
    <dgm:cxn modelId="{1898834D-3B59-438F-9B66-1B8D71FC5796}" type="presParOf" srcId="{C247B47A-37E5-447E-81AD-4040D4511F35}" destId="{56871B02-5928-4F02-BF67-CD7E8BA14769}" srcOrd="2" destOrd="0" presId="urn:microsoft.com/office/officeart/2005/8/layout/orgChart1"/>
    <dgm:cxn modelId="{3C613408-1870-42C8-A383-8C6994D5369B}" type="presParOf" srcId="{83607FB9-F27B-4F24-880E-7D62CDF9593C}" destId="{130FE861-5D3E-460E-8619-FAF02DAE0146}" srcOrd="4" destOrd="0" presId="urn:microsoft.com/office/officeart/2005/8/layout/orgChart1"/>
    <dgm:cxn modelId="{7B3B198D-2327-4C46-B3BA-72847753C3CA}" type="presParOf" srcId="{83607FB9-F27B-4F24-880E-7D62CDF9593C}" destId="{45F453C1-C0D9-440C-92BE-48038B9BE862}" srcOrd="5" destOrd="0" presId="urn:microsoft.com/office/officeart/2005/8/layout/orgChart1"/>
    <dgm:cxn modelId="{81A2E9A9-9C46-47F5-8871-A77FE837DAA9}" type="presParOf" srcId="{45F453C1-C0D9-440C-92BE-48038B9BE862}" destId="{304AE17F-F259-463C-BCAA-4770C90249DE}" srcOrd="0" destOrd="0" presId="urn:microsoft.com/office/officeart/2005/8/layout/orgChart1"/>
    <dgm:cxn modelId="{CC108A51-0252-4D70-BE01-6D0603E5765F}" type="presParOf" srcId="{304AE17F-F259-463C-BCAA-4770C90249DE}" destId="{20BB3D13-3A5C-4D05-8CC0-9009E9E0ADEE}" srcOrd="0" destOrd="0" presId="urn:microsoft.com/office/officeart/2005/8/layout/orgChart1"/>
    <dgm:cxn modelId="{8BEAE818-6EFF-4A30-B8CB-393B77A5A5E5}" type="presParOf" srcId="{304AE17F-F259-463C-BCAA-4770C90249DE}" destId="{5F8312B8-568E-4EE6-8D45-CC3989237384}" srcOrd="1" destOrd="0" presId="urn:microsoft.com/office/officeart/2005/8/layout/orgChart1"/>
    <dgm:cxn modelId="{69304894-3FE8-4D0A-981F-64E10A22B379}" type="presParOf" srcId="{45F453C1-C0D9-440C-92BE-48038B9BE862}" destId="{0A22CD7F-5633-4CE8-9A9F-07E02282599C}" srcOrd="1" destOrd="0" presId="urn:microsoft.com/office/officeart/2005/8/layout/orgChart1"/>
    <dgm:cxn modelId="{318D8A14-F84D-44D7-BD06-9B966642EE51}" type="presParOf" srcId="{45F453C1-C0D9-440C-92BE-48038B9BE862}" destId="{FB8C24B0-24FC-409E-9F44-58A1C7B16C44}" srcOrd="2" destOrd="0" presId="urn:microsoft.com/office/officeart/2005/8/layout/orgChart1"/>
    <dgm:cxn modelId="{2B5D1E81-D665-479F-A26A-2B22DF4D94E1}" type="presParOf" srcId="{83607FB9-F27B-4F24-880E-7D62CDF9593C}" destId="{205BEAEC-D01E-46DD-B04C-684FE358E39B}" srcOrd="6" destOrd="0" presId="urn:microsoft.com/office/officeart/2005/8/layout/orgChart1"/>
    <dgm:cxn modelId="{9C17CCC3-B627-4086-B3B0-395395C43746}" type="presParOf" srcId="{83607FB9-F27B-4F24-880E-7D62CDF9593C}" destId="{C5456265-DC13-47DB-A70A-8FFFBDA92CF8}" srcOrd="7" destOrd="0" presId="urn:microsoft.com/office/officeart/2005/8/layout/orgChart1"/>
    <dgm:cxn modelId="{365839EC-75A6-44C6-95F9-FE2A81D90F92}" type="presParOf" srcId="{C5456265-DC13-47DB-A70A-8FFFBDA92CF8}" destId="{92D0D695-FF32-452F-934A-6F3E5DE8CBF7}" srcOrd="0" destOrd="0" presId="urn:microsoft.com/office/officeart/2005/8/layout/orgChart1"/>
    <dgm:cxn modelId="{96E10331-AF4A-4167-BFF0-D6DAF5D3ACE8}" type="presParOf" srcId="{92D0D695-FF32-452F-934A-6F3E5DE8CBF7}" destId="{6A6A921C-58E1-4E0F-89AC-900E0B8C1339}" srcOrd="0" destOrd="0" presId="urn:microsoft.com/office/officeart/2005/8/layout/orgChart1"/>
    <dgm:cxn modelId="{474FB568-7609-4A7C-AA58-DDCA8F02F2A8}" type="presParOf" srcId="{92D0D695-FF32-452F-934A-6F3E5DE8CBF7}" destId="{9B55A116-F7E7-4B0B-8546-96E80F9A9859}" srcOrd="1" destOrd="0" presId="urn:microsoft.com/office/officeart/2005/8/layout/orgChart1"/>
    <dgm:cxn modelId="{C467C015-0F4A-406C-A31D-C2F098B19ED8}" type="presParOf" srcId="{C5456265-DC13-47DB-A70A-8FFFBDA92CF8}" destId="{E4BDEE1C-C331-4D6E-831B-56F66E015AD6}" srcOrd="1" destOrd="0" presId="urn:microsoft.com/office/officeart/2005/8/layout/orgChart1"/>
    <dgm:cxn modelId="{660B8674-ADF8-45C3-A981-8196A95E8EFE}" type="presParOf" srcId="{C5456265-DC13-47DB-A70A-8FFFBDA92CF8}" destId="{77B9E0F7-33BA-49E8-9908-844CC6EF37D4}" srcOrd="2" destOrd="0" presId="urn:microsoft.com/office/officeart/2005/8/layout/orgChart1"/>
    <dgm:cxn modelId="{CA4F7B5A-E878-4425-B562-88C8394F5384}" type="presParOf" srcId="{1C7A25F2-4EDB-49B1-A4AD-E5EE48C2DD7E}" destId="{3559AF84-E3D9-4A35-BCE7-172FEACDDE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BDF3E5-CFB1-41C1-8DA4-24013250423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0F14D-319A-486D-894D-DE0C11B5D822}">
      <dgm:prSet phldrT="[Text]" custT="1"/>
      <dgm:spPr>
        <a:noFill/>
        <a:ln w="12700">
          <a:solidFill>
            <a:srgbClr val="0094CA"/>
          </a:solidFill>
        </a:ln>
      </dgm:spPr>
      <dgm:t>
        <a:bodyPr/>
        <a:lstStyle/>
        <a:p>
          <a:r>
            <a:rPr lang="en-US" sz="1800" b="1" dirty="0">
              <a:solidFill>
                <a:srgbClr val="0094CA"/>
              </a:solidFill>
            </a:rPr>
            <a:t>ESS Installation Manager</a:t>
          </a:r>
        </a:p>
        <a:p>
          <a:r>
            <a:rPr lang="en-US" sz="1800" b="0" dirty="0">
              <a:solidFill>
                <a:srgbClr val="0094CA"/>
              </a:solidFill>
            </a:rPr>
            <a:t>Mikael </a:t>
          </a:r>
          <a:r>
            <a:rPr lang="en-US" sz="1800" b="0" dirty="0" err="1">
              <a:solidFill>
                <a:srgbClr val="0094CA"/>
              </a:solidFill>
            </a:rPr>
            <a:t>Jakobsson</a:t>
          </a:r>
          <a:endParaRPr lang="en-US" sz="1800" b="0" dirty="0">
            <a:solidFill>
              <a:srgbClr val="0094CA"/>
            </a:solidFill>
          </a:endParaRPr>
        </a:p>
      </dgm:t>
    </dgm:pt>
    <dgm:pt modelId="{E1580522-1EBC-43BA-878D-BFEDD98DF220}" type="parTrans" cxnId="{C09063D4-195E-463A-9DA9-F3AB56103A51}">
      <dgm:prSet/>
      <dgm:spPr/>
      <dgm:t>
        <a:bodyPr/>
        <a:lstStyle/>
        <a:p>
          <a:endParaRPr lang="en-US" sz="2400"/>
        </a:p>
      </dgm:t>
    </dgm:pt>
    <dgm:pt modelId="{3D99279D-96D2-4B99-8F95-C8AC7D4BE3A1}" type="sibTrans" cxnId="{C09063D4-195E-463A-9DA9-F3AB56103A51}">
      <dgm:prSet/>
      <dgm:spPr/>
      <dgm:t>
        <a:bodyPr/>
        <a:lstStyle/>
        <a:p>
          <a:endParaRPr lang="en-US" sz="2400"/>
        </a:p>
      </dgm:t>
    </dgm:pt>
    <dgm:pt modelId="{B7B18D35-8149-4905-8B13-087CE604C2DB}">
      <dgm:prSet phldrT="[Text]" custT="1"/>
      <dgm:spPr>
        <a:noFill/>
        <a:ln w="12700">
          <a:solidFill>
            <a:srgbClr val="0094CA"/>
          </a:solidFill>
        </a:ln>
      </dgm:spPr>
      <dgm:t>
        <a:bodyPr/>
        <a:lstStyle/>
        <a:p>
          <a:r>
            <a:rPr lang="en-US" sz="1600" b="1" dirty="0">
              <a:solidFill>
                <a:srgbClr val="0094CA"/>
              </a:solidFill>
            </a:rPr>
            <a:t>NSS Installation Coordinator</a:t>
          </a:r>
        </a:p>
        <a:p>
          <a:r>
            <a:rPr lang="en-US" sz="1600" b="0" dirty="0">
              <a:solidFill>
                <a:srgbClr val="0094CA"/>
              </a:solidFill>
            </a:rPr>
            <a:t>Antonio Bianchi</a:t>
          </a:r>
        </a:p>
      </dgm:t>
    </dgm:pt>
    <dgm:pt modelId="{92CEBA8A-2EF2-448B-A10E-FBC3F8865058}" type="sibTrans" cxnId="{040E47D5-D4F6-45DF-9819-D45A5295676D}">
      <dgm:prSet/>
      <dgm:spPr/>
      <dgm:t>
        <a:bodyPr/>
        <a:lstStyle/>
        <a:p>
          <a:endParaRPr lang="en-US" sz="2400"/>
        </a:p>
      </dgm:t>
    </dgm:pt>
    <dgm:pt modelId="{A82CE3BA-663D-411C-A076-1D31148B0E65}" type="parTrans" cxnId="{040E47D5-D4F6-45DF-9819-D45A5295676D}">
      <dgm:prSet/>
      <dgm:spPr>
        <a:ln w="12700">
          <a:solidFill>
            <a:srgbClr val="0094CA"/>
          </a:solidFill>
        </a:ln>
      </dgm:spPr>
      <dgm:t>
        <a:bodyPr/>
        <a:lstStyle/>
        <a:p>
          <a:endParaRPr lang="en-US" sz="2400"/>
        </a:p>
      </dgm:t>
    </dgm:pt>
    <dgm:pt modelId="{58AC9470-5E09-4D4E-80B6-4232BBA15B55}">
      <dgm:prSet phldrT="[Text]" custT="1"/>
      <dgm:spPr>
        <a:noFill/>
        <a:ln w="12700">
          <a:solidFill>
            <a:srgbClr val="0094CA"/>
          </a:solidFill>
        </a:ln>
      </dgm:spPr>
      <dgm:t>
        <a:bodyPr/>
        <a:lstStyle/>
        <a:p>
          <a:r>
            <a:rPr lang="en-US" sz="1600" b="1" dirty="0">
              <a:solidFill>
                <a:srgbClr val="0094CA"/>
              </a:solidFill>
            </a:rPr>
            <a:t>Accelerator Installation Coordinator </a:t>
          </a:r>
        </a:p>
        <a:p>
          <a:r>
            <a:rPr lang="en-US" sz="1600" b="0" dirty="0">
              <a:solidFill>
                <a:srgbClr val="0094CA"/>
              </a:solidFill>
            </a:rPr>
            <a:t>Peo Gustavsson</a:t>
          </a:r>
        </a:p>
      </dgm:t>
    </dgm:pt>
    <dgm:pt modelId="{BA556440-DADF-4D12-88AB-F1F8F4C00D7C}" type="sibTrans" cxnId="{3F959FD4-2C2C-4E67-9DDA-3062CFDD8B5E}">
      <dgm:prSet/>
      <dgm:spPr/>
      <dgm:t>
        <a:bodyPr/>
        <a:lstStyle/>
        <a:p>
          <a:endParaRPr lang="en-US" sz="2400"/>
        </a:p>
      </dgm:t>
    </dgm:pt>
    <dgm:pt modelId="{36248B60-D1B7-47E0-AE7A-79C4DDCADCAD}" type="parTrans" cxnId="{3F959FD4-2C2C-4E67-9DDA-3062CFDD8B5E}">
      <dgm:prSet/>
      <dgm:spPr>
        <a:ln w="12700">
          <a:solidFill>
            <a:srgbClr val="0094CA"/>
          </a:solidFill>
        </a:ln>
      </dgm:spPr>
      <dgm:t>
        <a:bodyPr/>
        <a:lstStyle/>
        <a:p>
          <a:endParaRPr lang="en-US" sz="2400"/>
        </a:p>
      </dgm:t>
    </dgm:pt>
    <dgm:pt modelId="{F4EB686D-2E62-46EE-B4F4-51BE276C99F9}">
      <dgm:prSet phldrT="[Text]" custT="1"/>
      <dgm:spPr>
        <a:noFill/>
        <a:ln w="12700">
          <a:solidFill>
            <a:srgbClr val="0094CA"/>
          </a:solidFill>
        </a:ln>
      </dgm:spPr>
      <dgm:t>
        <a:bodyPr/>
        <a:lstStyle/>
        <a:p>
          <a:r>
            <a:rPr lang="en-US" sz="1600" b="1" dirty="0">
              <a:solidFill>
                <a:srgbClr val="0094CA"/>
              </a:solidFill>
            </a:rPr>
            <a:t>Target Installation Coordinator </a:t>
          </a:r>
        </a:p>
        <a:p>
          <a:r>
            <a:rPr lang="en-US" sz="1600" b="0" dirty="0">
              <a:solidFill>
                <a:srgbClr val="0094CA"/>
              </a:solidFill>
            </a:rPr>
            <a:t>Tobias </a:t>
          </a:r>
          <a:r>
            <a:rPr lang="en-US" sz="1600" b="0" dirty="0" err="1">
              <a:solidFill>
                <a:srgbClr val="0094CA"/>
              </a:solidFill>
            </a:rPr>
            <a:t>Lexholm</a:t>
          </a:r>
          <a:endParaRPr lang="en-US" sz="1600" b="0" dirty="0">
            <a:solidFill>
              <a:srgbClr val="0094CA"/>
            </a:solidFill>
          </a:endParaRPr>
        </a:p>
      </dgm:t>
    </dgm:pt>
    <dgm:pt modelId="{C8EB82AD-ED0B-47F2-91A8-7FDAF0B98ABB}" type="sibTrans" cxnId="{D1399398-8996-48E1-B19F-49837CC02882}">
      <dgm:prSet/>
      <dgm:spPr/>
      <dgm:t>
        <a:bodyPr/>
        <a:lstStyle/>
        <a:p>
          <a:endParaRPr lang="en-US" sz="2400"/>
        </a:p>
      </dgm:t>
    </dgm:pt>
    <dgm:pt modelId="{BAB1399F-5E6C-4752-8BE2-9292502BB710}" type="parTrans" cxnId="{D1399398-8996-48E1-B19F-49837CC02882}">
      <dgm:prSet/>
      <dgm:spPr>
        <a:ln w="12700">
          <a:solidFill>
            <a:srgbClr val="0094CA"/>
          </a:solidFill>
        </a:ln>
      </dgm:spPr>
      <dgm:t>
        <a:bodyPr/>
        <a:lstStyle/>
        <a:p>
          <a:endParaRPr lang="en-US" sz="2400"/>
        </a:p>
      </dgm:t>
    </dgm:pt>
    <dgm:pt modelId="{80BDCBD7-79DC-4D90-A9A4-4254CEC4688C}">
      <dgm:prSet phldrT="[Text]" custT="1"/>
      <dgm:spPr>
        <a:noFill/>
        <a:ln w="12700">
          <a:solidFill>
            <a:srgbClr val="0094CA"/>
          </a:solidFill>
        </a:ln>
      </dgm:spPr>
      <dgm:t>
        <a:bodyPr/>
        <a:lstStyle/>
        <a:p>
          <a:r>
            <a:rPr lang="en-US" sz="1600" b="1" dirty="0">
              <a:solidFill>
                <a:srgbClr val="0094CA"/>
              </a:solidFill>
            </a:rPr>
            <a:t>ICS Installation Coordinator</a:t>
          </a:r>
        </a:p>
        <a:p>
          <a:r>
            <a:rPr lang="en-US" sz="1600" b="0" dirty="0" err="1">
              <a:solidFill>
                <a:srgbClr val="0094CA"/>
              </a:solidFill>
            </a:rPr>
            <a:t>Nour</a:t>
          </a:r>
          <a:r>
            <a:rPr lang="en-US" sz="1600" b="0" dirty="0">
              <a:solidFill>
                <a:srgbClr val="0094CA"/>
              </a:solidFill>
            </a:rPr>
            <a:t> </a:t>
          </a:r>
          <a:r>
            <a:rPr lang="en-US" sz="1600" b="0" dirty="0" err="1">
              <a:solidFill>
                <a:srgbClr val="0094CA"/>
              </a:solidFill>
            </a:rPr>
            <a:t>Akel</a:t>
          </a:r>
          <a:endParaRPr lang="en-US" sz="1600" b="0" dirty="0">
            <a:solidFill>
              <a:srgbClr val="0094CA"/>
            </a:solidFill>
          </a:endParaRPr>
        </a:p>
      </dgm:t>
    </dgm:pt>
    <dgm:pt modelId="{5D1132F8-23D4-49E2-B310-2D647FE38C04}" type="parTrans" cxnId="{913D6098-DF1E-42BC-934A-D859BCC4D419}">
      <dgm:prSet/>
      <dgm:spPr>
        <a:ln w="12700">
          <a:solidFill>
            <a:srgbClr val="0094CA"/>
          </a:solidFill>
        </a:ln>
      </dgm:spPr>
      <dgm:t>
        <a:bodyPr/>
        <a:lstStyle/>
        <a:p>
          <a:endParaRPr lang="en-US" sz="2400"/>
        </a:p>
      </dgm:t>
    </dgm:pt>
    <dgm:pt modelId="{9C57E1C6-827A-4C82-B8B5-DC62FBCB5AD7}" type="sibTrans" cxnId="{913D6098-DF1E-42BC-934A-D859BCC4D419}">
      <dgm:prSet/>
      <dgm:spPr/>
      <dgm:t>
        <a:bodyPr/>
        <a:lstStyle/>
        <a:p>
          <a:endParaRPr lang="en-US" sz="2400"/>
        </a:p>
      </dgm:t>
    </dgm:pt>
    <dgm:pt modelId="{C611268F-04DB-4F90-9154-9A6C337723E7}">
      <dgm:prSet phldrT="[Text]" custT="1"/>
      <dgm:spPr>
        <a:noFill/>
        <a:ln w="12700">
          <a:solidFill>
            <a:srgbClr val="969696"/>
          </a:solidFill>
        </a:ln>
      </dgm:spPr>
      <dgm:t>
        <a:bodyPr/>
        <a:lstStyle/>
        <a:p>
          <a:r>
            <a:rPr lang="en-US" sz="1600" dirty="0">
              <a:solidFill>
                <a:srgbClr val="969696"/>
              </a:solidFill>
            </a:rPr>
            <a:t>Area Coordinator</a:t>
          </a:r>
        </a:p>
        <a:p>
          <a:r>
            <a:rPr lang="en-US" sz="1600" dirty="0">
              <a:solidFill>
                <a:srgbClr val="969696"/>
              </a:solidFill>
            </a:rPr>
            <a:t>E01-E05    Experimental Halls</a:t>
          </a:r>
        </a:p>
      </dgm:t>
    </dgm:pt>
    <dgm:pt modelId="{D19400C3-F0D6-492B-BAE2-FE175A265580}" type="parTrans" cxnId="{290F16A3-E385-4D5C-ADD0-854CDA85FC07}">
      <dgm:prSet/>
      <dgm:spPr>
        <a:ln w="12700">
          <a:solidFill>
            <a:srgbClr val="0094CA"/>
          </a:solidFill>
        </a:ln>
      </dgm:spPr>
      <dgm:t>
        <a:bodyPr/>
        <a:lstStyle/>
        <a:p>
          <a:endParaRPr lang="en-US" sz="2400"/>
        </a:p>
      </dgm:t>
    </dgm:pt>
    <dgm:pt modelId="{DE639644-409E-483B-BB69-2E8731700CC0}" type="sibTrans" cxnId="{290F16A3-E385-4D5C-ADD0-854CDA85FC07}">
      <dgm:prSet/>
      <dgm:spPr/>
      <dgm:t>
        <a:bodyPr/>
        <a:lstStyle/>
        <a:p>
          <a:endParaRPr lang="en-US" sz="2400"/>
        </a:p>
      </dgm:t>
    </dgm:pt>
    <dgm:pt modelId="{3BC343AF-97E2-4884-8054-4D7BCA040FEC}">
      <dgm:prSet phldrT="[Text]" custT="1"/>
      <dgm:spPr>
        <a:noFill/>
        <a:ln w="12700">
          <a:solidFill>
            <a:srgbClr val="969696"/>
          </a:solidFill>
        </a:ln>
      </dgm:spPr>
      <dgm:t>
        <a:bodyPr/>
        <a:lstStyle/>
        <a:p>
          <a:r>
            <a:rPr lang="en-US" sz="1600" dirty="0">
              <a:solidFill>
                <a:srgbClr val="969696"/>
              </a:solidFill>
            </a:rPr>
            <a:t>Area Coordinator</a:t>
          </a:r>
        </a:p>
        <a:p>
          <a:r>
            <a:rPr lang="en-US" sz="1600" dirty="0">
              <a:solidFill>
                <a:srgbClr val="969696"/>
              </a:solidFill>
            </a:rPr>
            <a:t>D01, D03 Experimental Halls</a:t>
          </a:r>
        </a:p>
      </dgm:t>
    </dgm:pt>
    <dgm:pt modelId="{E859D44D-E102-43A5-9ACC-536F8CB7B979}" type="parTrans" cxnId="{7904DE79-01C8-4208-933F-FD2EFEE271B2}">
      <dgm:prSet/>
      <dgm:spPr>
        <a:ln w="12700">
          <a:solidFill>
            <a:srgbClr val="0094CA"/>
          </a:solidFill>
        </a:ln>
      </dgm:spPr>
      <dgm:t>
        <a:bodyPr/>
        <a:lstStyle/>
        <a:p>
          <a:endParaRPr lang="en-US" sz="2400"/>
        </a:p>
      </dgm:t>
    </dgm:pt>
    <dgm:pt modelId="{2CFC8DFB-C9A3-4002-84EB-13014D10A44C}" type="sibTrans" cxnId="{7904DE79-01C8-4208-933F-FD2EFEE271B2}">
      <dgm:prSet/>
      <dgm:spPr/>
      <dgm:t>
        <a:bodyPr/>
        <a:lstStyle/>
        <a:p>
          <a:endParaRPr lang="en-US" sz="2400"/>
        </a:p>
      </dgm:t>
    </dgm:pt>
    <dgm:pt modelId="{727DF711-812A-4031-8457-1B63B56200FA}">
      <dgm:prSet phldrT="[Text]" custT="1"/>
      <dgm:spPr>
        <a:noFill/>
        <a:ln w="12700">
          <a:solidFill>
            <a:srgbClr val="969696"/>
          </a:solidFill>
        </a:ln>
      </dgm:spPr>
      <dgm:t>
        <a:bodyPr/>
        <a:lstStyle/>
        <a:p>
          <a:r>
            <a:rPr lang="en-US" sz="1600" dirty="0">
              <a:solidFill>
                <a:srgbClr val="969696"/>
              </a:solidFill>
            </a:rPr>
            <a:t>Area Coordinator</a:t>
          </a:r>
        </a:p>
        <a:p>
          <a:r>
            <a:rPr lang="en-US" sz="1600" dirty="0">
              <a:solidFill>
                <a:srgbClr val="969696"/>
              </a:solidFill>
            </a:rPr>
            <a:t>D02 - Target Building</a:t>
          </a:r>
        </a:p>
      </dgm:t>
    </dgm:pt>
    <dgm:pt modelId="{C86F6125-9FE9-4CED-A26C-069B62FB8E94}" type="parTrans" cxnId="{F598F1B7-F8BA-4DC8-8BD9-54C03153FDBB}">
      <dgm:prSet/>
      <dgm:spPr>
        <a:noFill/>
        <a:ln w="12700">
          <a:solidFill>
            <a:srgbClr val="0094CA"/>
          </a:solidFill>
        </a:ln>
      </dgm:spPr>
      <dgm:t>
        <a:bodyPr/>
        <a:lstStyle/>
        <a:p>
          <a:endParaRPr lang="en-US" sz="2400"/>
        </a:p>
      </dgm:t>
    </dgm:pt>
    <dgm:pt modelId="{7E36E4C6-395A-4816-A145-FF5F39966DAF}" type="sibTrans" cxnId="{F598F1B7-F8BA-4DC8-8BD9-54C03153FDBB}">
      <dgm:prSet/>
      <dgm:spPr/>
      <dgm:t>
        <a:bodyPr/>
        <a:lstStyle/>
        <a:p>
          <a:endParaRPr lang="en-US" sz="2400"/>
        </a:p>
      </dgm:t>
    </dgm:pt>
    <dgm:pt modelId="{28583C50-2D1A-454E-AB60-C7503CFACFB6}">
      <dgm:prSet phldrT="[Text]" custT="1"/>
      <dgm:spPr>
        <a:noFill/>
        <a:ln w="12700">
          <a:solidFill>
            <a:srgbClr val="0094CA"/>
          </a:solidFill>
        </a:ln>
      </dgm:spPr>
      <dgm:t>
        <a:bodyPr/>
        <a:lstStyle/>
        <a:p>
          <a:r>
            <a:rPr lang="en-US" sz="1600" dirty="0">
              <a:solidFill>
                <a:srgbClr val="0094CA"/>
              </a:solidFill>
            </a:rPr>
            <a:t>Area Coordinator</a:t>
          </a:r>
        </a:p>
        <a:p>
          <a:r>
            <a:rPr lang="en-US" sz="1600" dirty="0">
              <a:solidFill>
                <a:srgbClr val="0094CA"/>
              </a:solidFill>
            </a:rPr>
            <a:t>G01 - </a:t>
          </a:r>
          <a:r>
            <a:rPr lang="en-US" sz="1600" dirty="0" err="1">
              <a:solidFill>
                <a:srgbClr val="0094CA"/>
              </a:solidFill>
            </a:rPr>
            <a:t>Acc</a:t>
          </a:r>
          <a:r>
            <a:rPr lang="en-US" sz="1600" dirty="0">
              <a:solidFill>
                <a:srgbClr val="0094CA"/>
              </a:solidFill>
            </a:rPr>
            <a:t> Tunnel</a:t>
          </a:r>
        </a:p>
      </dgm:t>
    </dgm:pt>
    <dgm:pt modelId="{7E9F0432-2D7A-443D-8526-CC8A4300D1C8}" type="parTrans" cxnId="{3D1CD32D-4E96-46D1-8419-FB2AC28AD092}">
      <dgm:prSet/>
      <dgm:spPr>
        <a:ln w="12700">
          <a:solidFill>
            <a:srgbClr val="0094CA"/>
          </a:solidFill>
        </a:ln>
      </dgm:spPr>
      <dgm:t>
        <a:bodyPr/>
        <a:lstStyle/>
        <a:p>
          <a:endParaRPr lang="en-US" sz="2400"/>
        </a:p>
      </dgm:t>
    </dgm:pt>
    <dgm:pt modelId="{5F5862A6-F25A-4795-BF1C-7C8BAEA0C8EA}" type="sibTrans" cxnId="{3D1CD32D-4E96-46D1-8419-FB2AC28AD092}">
      <dgm:prSet/>
      <dgm:spPr/>
      <dgm:t>
        <a:bodyPr/>
        <a:lstStyle/>
        <a:p>
          <a:endParaRPr lang="en-US" sz="2400"/>
        </a:p>
      </dgm:t>
    </dgm:pt>
    <dgm:pt modelId="{85C21A90-B015-418C-996C-0B500ADDFCF2}">
      <dgm:prSet phldrT="[Text]" custT="1"/>
      <dgm:spPr>
        <a:noFill/>
        <a:ln w="12700">
          <a:solidFill>
            <a:srgbClr val="0094CA"/>
          </a:solidFill>
        </a:ln>
      </dgm:spPr>
      <dgm:t>
        <a:bodyPr/>
        <a:lstStyle/>
        <a:p>
          <a:r>
            <a:rPr lang="en-US" sz="1600" dirty="0">
              <a:solidFill>
                <a:srgbClr val="0094CA"/>
              </a:solidFill>
            </a:rPr>
            <a:t>Area Coordinator</a:t>
          </a:r>
        </a:p>
        <a:p>
          <a:r>
            <a:rPr lang="en-US" sz="1600" dirty="0">
              <a:solidFill>
                <a:srgbClr val="0094CA"/>
              </a:solidFill>
            </a:rPr>
            <a:t>G02 - Klystron Gallery</a:t>
          </a:r>
        </a:p>
      </dgm:t>
    </dgm:pt>
    <dgm:pt modelId="{67A07FBA-32AC-457F-801F-EC5CB6E3A596}" type="parTrans" cxnId="{DF795DAE-7092-4B49-AA15-FC05FD7204A4}">
      <dgm:prSet/>
      <dgm:spPr>
        <a:ln w="12700">
          <a:solidFill>
            <a:srgbClr val="0094CA"/>
          </a:solidFill>
        </a:ln>
      </dgm:spPr>
      <dgm:t>
        <a:bodyPr/>
        <a:lstStyle/>
        <a:p>
          <a:endParaRPr lang="en-US" sz="2400"/>
        </a:p>
      </dgm:t>
    </dgm:pt>
    <dgm:pt modelId="{70EFEBF4-F300-4CBC-8217-F8E3757120D5}" type="sibTrans" cxnId="{DF795DAE-7092-4B49-AA15-FC05FD7204A4}">
      <dgm:prSet/>
      <dgm:spPr/>
      <dgm:t>
        <a:bodyPr/>
        <a:lstStyle/>
        <a:p>
          <a:endParaRPr lang="en-US" sz="2400"/>
        </a:p>
      </dgm:t>
    </dgm:pt>
    <dgm:pt modelId="{143C0FE0-19AB-4CEE-9366-C1960B37BF14}">
      <dgm:prSet phldrT="[Text]" custT="1"/>
      <dgm:spPr>
        <a:noFill/>
        <a:ln w="12700">
          <a:solidFill>
            <a:srgbClr val="0094CA"/>
          </a:solidFill>
        </a:ln>
      </dgm:spPr>
      <dgm:t>
        <a:bodyPr/>
        <a:lstStyle/>
        <a:p>
          <a:r>
            <a:rPr lang="en-US" sz="1600" dirty="0">
              <a:solidFill>
                <a:srgbClr val="0094CA"/>
              </a:solidFill>
            </a:rPr>
            <a:t>Area Coordinator</a:t>
          </a:r>
          <a:br>
            <a:rPr lang="en-US" sz="1600" dirty="0">
              <a:solidFill>
                <a:srgbClr val="0094CA"/>
              </a:solidFill>
            </a:rPr>
          </a:br>
          <a:r>
            <a:rPr lang="en-US" sz="1600" dirty="0">
              <a:solidFill>
                <a:srgbClr val="0094CA"/>
              </a:solidFill>
            </a:rPr>
            <a:t>G04 - </a:t>
          </a:r>
          <a:r>
            <a:rPr lang="en-US" sz="1600" dirty="0" err="1">
              <a:solidFill>
                <a:srgbClr val="0094CA"/>
              </a:solidFill>
            </a:rPr>
            <a:t>Cryo</a:t>
          </a:r>
          <a:r>
            <a:rPr lang="en-US" sz="1600" dirty="0">
              <a:solidFill>
                <a:srgbClr val="0094CA"/>
              </a:solidFill>
            </a:rPr>
            <a:t>-Compressor Building</a:t>
          </a:r>
        </a:p>
      </dgm:t>
    </dgm:pt>
    <dgm:pt modelId="{C46A896E-08FB-400F-948E-F03262EEFBF5}" type="parTrans" cxnId="{168667A5-BACB-470E-A142-66BA60DE8344}">
      <dgm:prSet/>
      <dgm:spPr>
        <a:ln w="12700">
          <a:solidFill>
            <a:srgbClr val="0094CA"/>
          </a:solidFill>
        </a:ln>
      </dgm:spPr>
      <dgm:t>
        <a:bodyPr/>
        <a:lstStyle/>
        <a:p>
          <a:endParaRPr lang="en-US" sz="2400"/>
        </a:p>
      </dgm:t>
    </dgm:pt>
    <dgm:pt modelId="{0CE1DA34-E977-4270-B5D1-1B3C2208B0CE}" type="sibTrans" cxnId="{168667A5-BACB-470E-A142-66BA60DE8344}">
      <dgm:prSet/>
      <dgm:spPr/>
      <dgm:t>
        <a:bodyPr/>
        <a:lstStyle/>
        <a:p>
          <a:endParaRPr lang="en-US" sz="2400"/>
        </a:p>
      </dgm:t>
    </dgm:pt>
    <dgm:pt modelId="{51560E41-A5B0-486F-BB2D-5BB0319AD537}" type="pres">
      <dgm:prSet presAssocID="{DFBDF3E5-CFB1-41C1-8DA4-2401325042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7A25F2-4EDB-49B1-A4AD-E5EE48C2DD7E}" type="pres">
      <dgm:prSet presAssocID="{3180F14D-319A-486D-894D-DE0C11B5D822}" presName="hierRoot1" presStyleCnt="0">
        <dgm:presLayoutVars>
          <dgm:hierBranch val="init"/>
        </dgm:presLayoutVars>
      </dgm:prSet>
      <dgm:spPr/>
    </dgm:pt>
    <dgm:pt modelId="{F2DED7B7-8579-4E8F-90CA-79F90F96DD1C}" type="pres">
      <dgm:prSet presAssocID="{3180F14D-319A-486D-894D-DE0C11B5D822}" presName="rootComposite1" presStyleCnt="0"/>
      <dgm:spPr/>
    </dgm:pt>
    <dgm:pt modelId="{4680A12D-30FB-4F26-B18C-67024B03BE8B}" type="pres">
      <dgm:prSet presAssocID="{3180F14D-319A-486D-894D-DE0C11B5D822}" presName="rootText1" presStyleLbl="node0" presStyleIdx="0" presStyleCnt="1" custScaleX="210235">
        <dgm:presLayoutVars>
          <dgm:chPref val="3"/>
        </dgm:presLayoutVars>
      </dgm:prSet>
      <dgm:spPr/>
    </dgm:pt>
    <dgm:pt modelId="{5E31A02E-0C50-4750-91C4-CE4190BE7DFC}" type="pres">
      <dgm:prSet presAssocID="{3180F14D-319A-486D-894D-DE0C11B5D822}" presName="rootConnector1" presStyleLbl="node1" presStyleIdx="0" presStyleCnt="0"/>
      <dgm:spPr/>
    </dgm:pt>
    <dgm:pt modelId="{83607FB9-F27B-4F24-880E-7D62CDF9593C}" type="pres">
      <dgm:prSet presAssocID="{3180F14D-319A-486D-894D-DE0C11B5D822}" presName="hierChild2" presStyleCnt="0"/>
      <dgm:spPr/>
    </dgm:pt>
    <dgm:pt modelId="{46DA4140-DA2D-49E0-8A4C-0E627C2D9D13}" type="pres">
      <dgm:prSet presAssocID="{A82CE3BA-663D-411C-A076-1D31148B0E65}" presName="Name37" presStyleLbl="parChTrans1D2" presStyleIdx="0" presStyleCnt="4"/>
      <dgm:spPr/>
    </dgm:pt>
    <dgm:pt modelId="{F479042C-B70E-4295-9E2C-DE6EFAD8668F}" type="pres">
      <dgm:prSet presAssocID="{B7B18D35-8149-4905-8B13-087CE604C2DB}" presName="hierRoot2" presStyleCnt="0">
        <dgm:presLayoutVars>
          <dgm:hierBranch val="init"/>
        </dgm:presLayoutVars>
      </dgm:prSet>
      <dgm:spPr/>
    </dgm:pt>
    <dgm:pt modelId="{1A2003C6-D2F0-496C-A6B4-FE0EE908D013}" type="pres">
      <dgm:prSet presAssocID="{B7B18D35-8149-4905-8B13-087CE604C2DB}" presName="rootComposite" presStyleCnt="0"/>
      <dgm:spPr/>
    </dgm:pt>
    <dgm:pt modelId="{47034FC1-709C-4BFE-A3A0-ACB5168243E7}" type="pres">
      <dgm:prSet presAssocID="{B7B18D35-8149-4905-8B13-087CE604C2DB}" presName="rootText" presStyleLbl="node2" presStyleIdx="0" presStyleCnt="4" custScaleX="145878" custScaleY="134456">
        <dgm:presLayoutVars>
          <dgm:chPref val="3"/>
        </dgm:presLayoutVars>
      </dgm:prSet>
      <dgm:spPr/>
    </dgm:pt>
    <dgm:pt modelId="{8A539E7D-23C6-40EF-B7E7-DCD405FAD3F0}" type="pres">
      <dgm:prSet presAssocID="{B7B18D35-8149-4905-8B13-087CE604C2DB}" presName="rootConnector" presStyleLbl="node2" presStyleIdx="0" presStyleCnt="4"/>
      <dgm:spPr/>
    </dgm:pt>
    <dgm:pt modelId="{9E851AA6-56E2-4882-AA53-01E35379BB54}" type="pres">
      <dgm:prSet presAssocID="{B7B18D35-8149-4905-8B13-087CE604C2DB}" presName="hierChild4" presStyleCnt="0"/>
      <dgm:spPr/>
    </dgm:pt>
    <dgm:pt modelId="{FF211695-4C20-4670-9EC2-F42E6E049690}" type="pres">
      <dgm:prSet presAssocID="{D19400C3-F0D6-492B-BAE2-FE175A265580}" presName="Name37" presStyleLbl="parChTrans1D3" presStyleIdx="0" presStyleCnt="6"/>
      <dgm:spPr/>
    </dgm:pt>
    <dgm:pt modelId="{E2C7B6F2-F57A-4994-9EEC-ED3A5C274B4A}" type="pres">
      <dgm:prSet presAssocID="{C611268F-04DB-4F90-9154-9A6C337723E7}" presName="hierRoot2" presStyleCnt="0">
        <dgm:presLayoutVars>
          <dgm:hierBranch val="init"/>
        </dgm:presLayoutVars>
      </dgm:prSet>
      <dgm:spPr/>
    </dgm:pt>
    <dgm:pt modelId="{6BEADCC1-BDAE-4D57-9C23-CE4C9453DB4D}" type="pres">
      <dgm:prSet presAssocID="{C611268F-04DB-4F90-9154-9A6C337723E7}" presName="rootComposite" presStyleCnt="0"/>
      <dgm:spPr/>
    </dgm:pt>
    <dgm:pt modelId="{5AA47FA7-AC34-46E1-B08C-A47E88AB1857}" type="pres">
      <dgm:prSet presAssocID="{C611268F-04DB-4F90-9154-9A6C337723E7}" presName="rootText" presStyleLbl="node3" presStyleIdx="0" presStyleCnt="6" custScaleX="120322" custScaleY="116641">
        <dgm:presLayoutVars>
          <dgm:chPref val="3"/>
        </dgm:presLayoutVars>
      </dgm:prSet>
      <dgm:spPr/>
    </dgm:pt>
    <dgm:pt modelId="{AAA58351-3137-4448-9504-80A5096D36FF}" type="pres">
      <dgm:prSet presAssocID="{C611268F-04DB-4F90-9154-9A6C337723E7}" presName="rootConnector" presStyleLbl="node3" presStyleIdx="0" presStyleCnt="6"/>
      <dgm:spPr/>
    </dgm:pt>
    <dgm:pt modelId="{DA85B0C3-C4ED-4570-897D-6912FE23D17F}" type="pres">
      <dgm:prSet presAssocID="{C611268F-04DB-4F90-9154-9A6C337723E7}" presName="hierChild4" presStyleCnt="0"/>
      <dgm:spPr/>
    </dgm:pt>
    <dgm:pt modelId="{5D59A3CF-B389-4113-A3FD-004AA8CCF5AF}" type="pres">
      <dgm:prSet presAssocID="{C611268F-04DB-4F90-9154-9A6C337723E7}" presName="hierChild5" presStyleCnt="0"/>
      <dgm:spPr/>
    </dgm:pt>
    <dgm:pt modelId="{D921D29D-7320-4A3E-BF38-5C867DDFADB7}" type="pres">
      <dgm:prSet presAssocID="{E859D44D-E102-43A5-9ACC-536F8CB7B979}" presName="Name37" presStyleLbl="parChTrans1D3" presStyleIdx="1" presStyleCnt="6"/>
      <dgm:spPr/>
    </dgm:pt>
    <dgm:pt modelId="{2EFC746E-6C27-4D82-865D-0D7A0420BE79}" type="pres">
      <dgm:prSet presAssocID="{3BC343AF-97E2-4884-8054-4D7BCA040FEC}" presName="hierRoot2" presStyleCnt="0">
        <dgm:presLayoutVars>
          <dgm:hierBranch val="init"/>
        </dgm:presLayoutVars>
      </dgm:prSet>
      <dgm:spPr/>
    </dgm:pt>
    <dgm:pt modelId="{5C25CD3F-4A03-425A-8B47-8B5C04FC60AB}" type="pres">
      <dgm:prSet presAssocID="{3BC343AF-97E2-4884-8054-4D7BCA040FEC}" presName="rootComposite" presStyleCnt="0"/>
      <dgm:spPr/>
    </dgm:pt>
    <dgm:pt modelId="{3C9EDD6E-C3A2-4BF8-B6B3-471B3F059CDE}" type="pres">
      <dgm:prSet presAssocID="{3BC343AF-97E2-4884-8054-4D7BCA040FEC}" presName="rootText" presStyleLbl="node3" presStyleIdx="1" presStyleCnt="6" custScaleX="120322" custScaleY="104189">
        <dgm:presLayoutVars>
          <dgm:chPref val="3"/>
        </dgm:presLayoutVars>
      </dgm:prSet>
      <dgm:spPr/>
    </dgm:pt>
    <dgm:pt modelId="{A0D4F55D-7B9F-4928-97DE-281714165B8F}" type="pres">
      <dgm:prSet presAssocID="{3BC343AF-97E2-4884-8054-4D7BCA040FEC}" presName="rootConnector" presStyleLbl="node3" presStyleIdx="1" presStyleCnt="6"/>
      <dgm:spPr/>
    </dgm:pt>
    <dgm:pt modelId="{DE8F301E-B029-4035-A28B-5D7CCA51BD08}" type="pres">
      <dgm:prSet presAssocID="{3BC343AF-97E2-4884-8054-4D7BCA040FEC}" presName="hierChild4" presStyleCnt="0"/>
      <dgm:spPr/>
    </dgm:pt>
    <dgm:pt modelId="{37372064-B234-424F-B0A2-F7CE11DBAEC0}" type="pres">
      <dgm:prSet presAssocID="{3BC343AF-97E2-4884-8054-4D7BCA040FEC}" presName="hierChild5" presStyleCnt="0"/>
      <dgm:spPr/>
    </dgm:pt>
    <dgm:pt modelId="{126921BF-4F45-475F-9AD8-761D7FD0AF51}" type="pres">
      <dgm:prSet presAssocID="{B7B18D35-8149-4905-8B13-087CE604C2DB}" presName="hierChild5" presStyleCnt="0"/>
      <dgm:spPr/>
    </dgm:pt>
    <dgm:pt modelId="{E5411AF2-07CA-43A1-8EC5-9B8966892221}" type="pres">
      <dgm:prSet presAssocID="{BAB1399F-5E6C-4752-8BE2-9292502BB710}" presName="Name37" presStyleLbl="parChTrans1D2" presStyleIdx="1" presStyleCnt="4"/>
      <dgm:spPr/>
    </dgm:pt>
    <dgm:pt modelId="{C247B47A-37E5-447E-81AD-4040D4511F35}" type="pres">
      <dgm:prSet presAssocID="{F4EB686D-2E62-46EE-B4F4-51BE276C99F9}" presName="hierRoot2" presStyleCnt="0">
        <dgm:presLayoutVars>
          <dgm:hierBranch val="init"/>
        </dgm:presLayoutVars>
      </dgm:prSet>
      <dgm:spPr/>
    </dgm:pt>
    <dgm:pt modelId="{E15A8B77-2421-4F9E-98C2-91DE654EB412}" type="pres">
      <dgm:prSet presAssocID="{F4EB686D-2E62-46EE-B4F4-51BE276C99F9}" presName="rootComposite" presStyleCnt="0"/>
      <dgm:spPr/>
    </dgm:pt>
    <dgm:pt modelId="{85A4DEF7-0A9A-4529-9E50-7787294A11F1}" type="pres">
      <dgm:prSet presAssocID="{F4EB686D-2E62-46EE-B4F4-51BE276C99F9}" presName="rootText" presStyleLbl="node2" presStyleIdx="1" presStyleCnt="4" custScaleX="136120" custScaleY="129773">
        <dgm:presLayoutVars>
          <dgm:chPref val="3"/>
        </dgm:presLayoutVars>
      </dgm:prSet>
      <dgm:spPr/>
    </dgm:pt>
    <dgm:pt modelId="{F496502B-5089-4E16-A0B0-989E800E5506}" type="pres">
      <dgm:prSet presAssocID="{F4EB686D-2E62-46EE-B4F4-51BE276C99F9}" presName="rootConnector" presStyleLbl="node2" presStyleIdx="1" presStyleCnt="4"/>
      <dgm:spPr/>
    </dgm:pt>
    <dgm:pt modelId="{77FB6D8F-85B9-4419-BB4C-BDE8FDA3ED1D}" type="pres">
      <dgm:prSet presAssocID="{F4EB686D-2E62-46EE-B4F4-51BE276C99F9}" presName="hierChild4" presStyleCnt="0"/>
      <dgm:spPr/>
    </dgm:pt>
    <dgm:pt modelId="{743339C0-E824-476D-83D5-882B3BA1A864}" type="pres">
      <dgm:prSet presAssocID="{C86F6125-9FE9-4CED-A26C-069B62FB8E94}" presName="Name37" presStyleLbl="parChTrans1D3" presStyleIdx="2" presStyleCnt="6"/>
      <dgm:spPr/>
    </dgm:pt>
    <dgm:pt modelId="{2E19D853-61F6-4CD1-B222-A0C4674DE94F}" type="pres">
      <dgm:prSet presAssocID="{727DF711-812A-4031-8457-1B63B56200FA}" presName="hierRoot2" presStyleCnt="0">
        <dgm:presLayoutVars>
          <dgm:hierBranch val="init"/>
        </dgm:presLayoutVars>
      </dgm:prSet>
      <dgm:spPr/>
    </dgm:pt>
    <dgm:pt modelId="{794F4BF8-3445-4F8B-9701-E319B01C9EE7}" type="pres">
      <dgm:prSet presAssocID="{727DF711-812A-4031-8457-1B63B56200FA}" presName="rootComposite" presStyleCnt="0"/>
      <dgm:spPr/>
    </dgm:pt>
    <dgm:pt modelId="{288F68DE-305D-46FB-A4A5-4686494EF6AA}" type="pres">
      <dgm:prSet presAssocID="{727DF711-812A-4031-8457-1B63B56200FA}" presName="rootText" presStyleLbl="node3" presStyleIdx="2" presStyleCnt="6" custScaleX="125972">
        <dgm:presLayoutVars>
          <dgm:chPref val="3"/>
        </dgm:presLayoutVars>
      </dgm:prSet>
      <dgm:spPr/>
    </dgm:pt>
    <dgm:pt modelId="{02C7099B-F24B-44D5-80C8-41215E2756B4}" type="pres">
      <dgm:prSet presAssocID="{727DF711-812A-4031-8457-1B63B56200FA}" presName="rootConnector" presStyleLbl="node3" presStyleIdx="2" presStyleCnt="6"/>
      <dgm:spPr/>
    </dgm:pt>
    <dgm:pt modelId="{FA3B280C-5698-47D0-927F-4C765042495B}" type="pres">
      <dgm:prSet presAssocID="{727DF711-812A-4031-8457-1B63B56200FA}" presName="hierChild4" presStyleCnt="0"/>
      <dgm:spPr/>
    </dgm:pt>
    <dgm:pt modelId="{C72D449E-1002-461D-A64A-916A60B3D660}" type="pres">
      <dgm:prSet presAssocID="{727DF711-812A-4031-8457-1B63B56200FA}" presName="hierChild5" presStyleCnt="0"/>
      <dgm:spPr/>
    </dgm:pt>
    <dgm:pt modelId="{56871B02-5928-4F02-BF67-CD7E8BA14769}" type="pres">
      <dgm:prSet presAssocID="{F4EB686D-2E62-46EE-B4F4-51BE276C99F9}" presName="hierChild5" presStyleCnt="0"/>
      <dgm:spPr/>
    </dgm:pt>
    <dgm:pt modelId="{130FE861-5D3E-460E-8619-FAF02DAE0146}" type="pres">
      <dgm:prSet presAssocID="{36248B60-D1B7-47E0-AE7A-79C4DDCADCAD}" presName="Name37" presStyleLbl="parChTrans1D2" presStyleIdx="2" presStyleCnt="4"/>
      <dgm:spPr/>
    </dgm:pt>
    <dgm:pt modelId="{45F453C1-C0D9-440C-92BE-48038B9BE862}" type="pres">
      <dgm:prSet presAssocID="{58AC9470-5E09-4D4E-80B6-4232BBA15B55}" presName="hierRoot2" presStyleCnt="0">
        <dgm:presLayoutVars>
          <dgm:hierBranch val="init"/>
        </dgm:presLayoutVars>
      </dgm:prSet>
      <dgm:spPr/>
    </dgm:pt>
    <dgm:pt modelId="{304AE17F-F259-463C-BCAA-4770C90249DE}" type="pres">
      <dgm:prSet presAssocID="{58AC9470-5E09-4D4E-80B6-4232BBA15B55}" presName="rootComposite" presStyleCnt="0"/>
      <dgm:spPr/>
    </dgm:pt>
    <dgm:pt modelId="{20BB3D13-3A5C-4D05-8CC0-9009E9E0ADEE}" type="pres">
      <dgm:prSet presAssocID="{58AC9470-5E09-4D4E-80B6-4232BBA15B55}" presName="rootText" presStyleLbl="node2" presStyleIdx="2" presStyleCnt="4" custScaleX="145774" custScaleY="128952">
        <dgm:presLayoutVars>
          <dgm:chPref val="3"/>
        </dgm:presLayoutVars>
      </dgm:prSet>
      <dgm:spPr/>
    </dgm:pt>
    <dgm:pt modelId="{5F8312B8-568E-4EE6-8D45-CC3989237384}" type="pres">
      <dgm:prSet presAssocID="{58AC9470-5E09-4D4E-80B6-4232BBA15B55}" presName="rootConnector" presStyleLbl="node2" presStyleIdx="2" presStyleCnt="4"/>
      <dgm:spPr/>
    </dgm:pt>
    <dgm:pt modelId="{0A22CD7F-5633-4CE8-9A9F-07E02282599C}" type="pres">
      <dgm:prSet presAssocID="{58AC9470-5E09-4D4E-80B6-4232BBA15B55}" presName="hierChild4" presStyleCnt="0"/>
      <dgm:spPr/>
    </dgm:pt>
    <dgm:pt modelId="{820BF69A-9ECE-40C0-8C66-D959C78644DB}" type="pres">
      <dgm:prSet presAssocID="{7E9F0432-2D7A-443D-8526-CC8A4300D1C8}" presName="Name37" presStyleLbl="parChTrans1D3" presStyleIdx="3" presStyleCnt="6"/>
      <dgm:spPr/>
    </dgm:pt>
    <dgm:pt modelId="{41D678A5-8F76-471C-9C01-1A17F4129BF4}" type="pres">
      <dgm:prSet presAssocID="{28583C50-2D1A-454E-AB60-C7503CFACFB6}" presName="hierRoot2" presStyleCnt="0">
        <dgm:presLayoutVars>
          <dgm:hierBranch val="init"/>
        </dgm:presLayoutVars>
      </dgm:prSet>
      <dgm:spPr/>
    </dgm:pt>
    <dgm:pt modelId="{3E1588C0-AEDD-4BD4-B197-82AF09C2FD29}" type="pres">
      <dgm:prSet presAssocID="{28583C50-2D1A-454E-AB60-C7503CFACFB6}" presName="rootComposite" presStyleCnt="0"/>
      <dgm:spPr/>
    </dgm:pt>
    <dgm:pt modelId="{69803FC5-3189-4DBE-B09D-BABEF4676CEE}" type="pres">
      <dgm:prSet presAssocID="{28583C50-2D1A-454E-AB60-C7503CFACFB6}" presName="rootText" presStyleLbl="node3" presStyleIdx="3" presStyleCnt="6" custScaleX="152452" custLinFactNeighborX="-823" custLinFactNeighborY="1490">
        <dgm:presLayoutVars>
          <dgm:chPref val="3"/>
        </dgm:presLayoutVars>
      </dgm:prSet>
      <dgm:spPr/>
    </dgm:pt>
    <dgm:pt modelId="{AFEE991E-3C77-417F-BFF4-E3592ACF72D6}" type="pres">
      <dgm:prSet presAssocID="{28583C50-2D1A-454E-AB60-C7503CFACFB6}" presName="rootConnector" presStyleLbl="node3" presStyleIdx="3" presStyleCnt="6"/>
      <dgm:spPr/>
    </dgm:pt>
    <dgm:pt modelId="{91DD2894-DB3E-4818-B56E-F20A0475931B}" type="pres">
      <dgm:prSet presAssocID="{28583C50-2D1A-454E-AB60-C7503CFACFB6}" presName="hierChild4" presStyleCnt="0"/>
      <dgm:spPr/>
    </dgm:pt>
    <dgm:pt modelId="{F002F5CA-ED1A-4ACB-8DB0-72FC21AD09FC}" type="pres">
      <dgm:prSet presAssocID="{28583C50-2D1A-454E-AB60-C7503CFACFB6}" presName="hierChild5" presStyleCnt="0"/>
      <dgm:spPr/>
    </dgm:pt>
    <dgm:pt modelId="{D92074AB-C770-41C1-A1F9-EC6F0FA66FF6}" type="pres">
      <dgm:prSet presAssocID="{67A07FBA-32AC-457F-801F-EC5CB6E3A596}" presName="Name37" presStyleLbl="parChTrans1D3" presStyleIdx="4" presStyleCnt="6"/>
      <dgm:spPr/>
    </dgm:pt>
    <dgm:pt modelId="{8A412838-4B04-4A5D-86A1-983CC9115F4B}" type="pres">
      <dgm:prSet presAssocID="{85C21A90-B015-418C-996C-0B500ADDFCF2}" presName="hierRoot2" presStyleCnt="0">
        <dgm:presLayoutVars>
          <dgm:hierBranch val="init"/>
        </dgm:presLayoutVars>
      </dgm:prSet>
      <dgm:spPr/>
    </dgm:pt>
    <dgm:pt modelId="{374CE5AB-8121-4951-8B6A-678C431D0BEB}" type="pres">
      <dgm:prSet presAssocID="{85C21A90-B015-418C-996C-0B500ADDFCF2}" presName="rootComposite" presStyleCnt="0"/>
      <dgm:spPr/>
    </dgm:pt>
    <dgm:pt modelId="{3C7927FF-CFE0-4A76-B4D3-22B4F945FB59}" type="pres">
      <dgm:prSet presAssocID="{85C21A90-B015-418C-996C-0B500ADDFCF2}" presName="rootText" presStyleLbl="node3" presStyleIdx="4" presStyleCnt="6" custScaleX="152377">
        <dgm:presLayoutVars>
          <dgm:chPref val="3"/>
        </dgm:presLayoutVars>
      </dgm:prSet>
      <dgm:spPr/>
    </dgm:pt>
    <dgm:pt modelId="{828F5D81-390D-4025-B5D0-9870A4BA4CEB}" type="pres">
      <dgm:prSet presAssocID="{85C21A90-B015-418C-996C-0B500ADDFCF2}" presName="rootConnector" presStyleLbl="node3" presStyleIdx="4" presStyleCnt="6"/>
      <dgm:spPr/>
    </dgm:pt>
    <dgm:pt modelId="{F688806F-754C-481E-A22D-7EF6112F6703}" type="pres">
      <dgm:prSet presAssocID="{85C21A90-B015-418C-996C-0B500ADDFCF2}" presName="hierChild4" presStyleCnt="0"/>
      <dgm:spPr/>
    </dgm:pt>
    <dgm:pt modelId="{3DC295AA-DF2A-4614-91BA-26A27E449B0E}" type="pres">
      <dgm:prSet presAssocID="{85C21A90-B015-418C-996C-0B500ADDFCF2}" presName="hierChild5" presStyleCnt="0"/>
      <dgm:spPr/>
    </dgm:pt>
    <dgm:pt modelId="{D0731141-0749-4C14-9A60-852606EB0D69}" type="pres">
      <dgm:prSet presAssocID="{C46A896E-08FB-400F-948E-F03262EEFBF5}" presName="Name37" presStyleLbl="parChTrans1D3" presStyleIdx="5" presStyleCnt="6"/>
      <dgm:spPr/>
    </dgm:pt>
    <dgm:pt modelId="{D043A360-43D4-49C6-A2B3-702E605FBBF7}" type="pres">
      <dgm:prSet presAssocID="{143C0FE0-19AB-4CEE-9366-C1960B37BF14}" presName="hierRoot2" presStyleCnt="0">
        <dgm:presLayoutVars>
          <dgm:hierBranch val="init"/>
        </dgm:presLayoutVars>
      </dgm:prSet>
      <dgm:spPr/>
    </dgm:pt>
    <dgm:pt modelId="{132B51F2-CB57-4139-868E-00996F127720}" type="pres">
      <dgm:prSet presAssocID="{143C0FE0-19AB-4CEE-9366-C1960B37BF14}" presName="rootComposite" presStyleCnt="0"/>
      <dgm:spPr/>
    </dgm:pt>
    <dgm:pt modelId="{606D1E3D-674D-48B1-B582-5BDDE57B06E2}" type="pres">
      <dgm:prSet presAssocID="{143C0FE0-19AB-4CEE-9366-C1960B37BF14}" presName="rootText" presStyleLbl="node3" presStyleIdx="5" presStyleCnt="6" custScaleX="150804">
        <dgm:presLayoutVars>
          <dgm:chPref val="3"/>
        </dgm:presLayoutVars>
      </dgm:prSet>
      <dgm:spPr/>
    </dgm:pt>
    <dgm:pt modelId="{375E26C4-979C-459F-A1DA-BEBF7A94B57A}" type="pres">
      <dgm:prSet presAssocID="{143C0FE0-19AB-4CEE-9366-C1960B37BF14}" presName="rootConnector" presStyleLbl="node3" presStyleIdx="5" presStyleCnt="6"/>
      <dgm:spPr/>
    </dgm:pt>
    <dgm:pt modelId="{7BB26E9F-80DF-4D24-8091-D1BA3F9639FD}" type="pres">
      <dgm:prSet presAssocID="{143C0FE0-19AB-4CEE-9366-C1960B37BF14}" presName="hierChild4" presStyleCnt="0"/>
      <dgm:spPr/>
    </dgm:pt>
    <dgm:pt modelId="{90940900-4EEB-4DF4-97B7-11C47F1E8DE3}" type="pres">
      <dgm:prSet presAssocID="{143C0FE0-19AB-4CEE-9366-C1960B37BF14}" presName="hierChild5" presStyleCnt="0"/>
      <dgm:spPr/>
    </dgm:pt>
    <dgm:pt modelId="{FB8C24B0-24FC-409E-9F44-58A1C7B16C44}" type="pres">
      <dgm:prSet presAssocID="{58AC9470-5E09-4D4E-80B6-4232BBA15B55}" presName="hierChild5" presStyleCnt="0"/>
      <dgm:spPr/>
    </dgm:pt>
    <dgm:pt modelId="{205BEAEC-D01E-46DD-B04C-684FE358E39B}" type="pres">
      <dgm:prSet presAssocID="{5D1132F8-23D4-49E2-B310-2D647FE38C04}" presName="Name37" presStyleLbl="parChTrans1D2" presStyleIdx="3" presStyleCnt="4"/>
      <dgm:spPr/>
    </dgm:pt>
    <dgm:pt modelId="{C5456265-DC13-47DB-A70A-8FFFBDA92CF8}" type="pres">
      <dgm:prSet presAssocID="{80BDCBD7-79DC-4D90-A9A4-4254CEC4688C}" presName="hierRoot2" presStyleCnt="0">
        <dgm:presLayoutVars>
          <dgm:hierBranch val="init"/>
        </dgm:presLayoutVars>
      </dgm:prSet>
      <dgm:spPr/>
    </dgm:pt>
    <dgm:pt modelId="{92D0D695-FF32-452F-934A-6F3E5DE8CBF7}" type="pres">
      <dgm:prSet presAssocID="{80BDCBD7-79DC-4D90-A9A4-4254CEC4688C}" presName="rootComposite" presStyleCnt="0"/>
      <dgm:spPr/>
    </dgm:pt>
    <dgm:pt modelId="{6A6A921C-58E1-4E0F-89AC-900E0B8C1339}" type="pres">
      <dgm:prSet presAssocID="{80BDCBD7-79DC-4D90-A9A4-4254CEC4688C}" presName="rootText" presStyleLbl="node2" presStyleIdx="3" presStyleCnt="4" custScaleX="126789" custScaleY="129327">
        <dgm:presLayoutVars>
          <dgm:chPref val="3"/>
        </dgm:presLayoutVars>
      </dgm:prSet>
      <dgm:spPr/>
    </dgm:pt>
    <dgm:pt modelId="{9B55A116-F7E7-4B0B-8546-96E80F9A9859}" type="pres">
      <dgm:prSet presAssocID="{80BDCBD7-79DC-4D90-A9A4-4254CEC4688C}" presName="rootConnector" presStyleLbl="node2" presStyleIdx="3" presStyleCnt="4"/>
      <dgm:spPr/>
    </dgm:pt>
    <dgm:pt modelId="{E4BDEE1C-C331-4D6E-831B-56F66E015AD6}" type="pres">
      <dgm:prSet presAssocID="{80BDCBD7-79DC-4D90-A9A4-4254CEC4688C}" presName="hierChild4" presStyleCnt="0"/>
      <dgm:spPr/>
    </dgm:pt>
    <dgm:pt modelId="{77B9E0F7-33BA-49E8-9908-844CC6EF37D4}" type="pres">
      <dgm:prSet presAssocID="{80BDCBD7-79DC-4D90-A9A4-4254CEC4688C}" presName="hierChild5" presStyleCnt="0"/>
      <dgm:spPr/>
    </dgm:pt>
    <dgm:pt modelId="{3559AF84-E3D9-4A35-BCE7-172FEACDDE2E}" type="pres">
      <dgm:prSet presAssocID="{3180F14D-319A-486D-894D-DE0C11B5D822}" presName="hierChild3" presStyleCnt="0"/>
      <dgm:spPr/>
    </dgm:pt>
  </dgm:ptLst>
  <dgm:cxnLst>
    <dgm:cxn modelId="{CCAA2B01-DCFD-C648-A4BD-4EA1535A7B0C}" type="presOf" srcId="{143C0FE0-19AB-4CEE-9366-C1960B37BF14}" destId="{375E26C4-979C-459F-A1DA-BEBF7A94B57A}" srcOrd="1" destOrd="0" presId="urn:microsoft.com/office/officeart/2005/8/layout/orgChart1"/>
    <dgm:cxn modelId="{DFE6D107-AEAC-EB4A-9619-4DFD2C61D7B7}" type="presOf" srcId="{C611268F-04DB-4F90-9154-9A6C337723E7}" destId="{5AA47FA7-AC34-46E1-B08C-A47E88AB1857}" srcOrd="0" destOrd="0" presId="urn:microsoft.com/office/officeart/2005/8/layout/orgChart1"/>
    <dgm:cxn modelId="{73EFA722-663B-864E-BC71-E7E79852375F}" type="presOf" srcId="{58AC9470-5E09-4D4E-80B6-4232BBA15B55}" destId="{5F8312B8-568E-4EE6-8D45-CC3989237384}" srcOrd="1" destOrd="0" presId="urn:microsoft.com/office/officeart/2005/8/layout/orgChart1"/>
    <dgm:cxn modelId="{6DAA252C-AEFE-F34D-8A46-045373C2F927}" type="presOf" srcId="{A82CE3BA-663D-411C-A076-1D31148B0E65}" destId="{46DA4140-DA2D-49E0-8A4C-0E627C2D9D13}" srcOrd="0" destOrd="0" presId="urn:microsoft.com/office/officeart/2005/8/layout/orgChart1"/>
    <dgm:cxn modelId="{3D1CD32D-4E96-46D1-8419-FB2AC28AD092}" srcId="{58AC9470-5E09-4D4E-80B6-4232BBA15B55}" destId="{28583C50-2D1A-454E-AB60-C7503CFACFB6}" srcOrd="0" destOrd="0" parTransId="{7E9F0432-2D7A-443D-8526-CC8A4300D1C8}" sibTransId="{5F5862A6-F25A-4795-BF1C-7C8BAEA0C8EA}"/>
    <dgm:cxn modelId="{D9320030-467B-554D-BF8D-36FBEC929FC1}" type="presOf" srcId="{85C21A90-B015-418C-996C-0B500ADDFCF2}" destId="{3C7927FF-CFE0-4A76-B4D3-22B4F945FB59}" srcOrd="0" destOrd="0" presId="urn:microsoft.com/office/officeart/2005/8/layout/orgChart1"/>
    <dgm:cxn modelId="{4697473B-7798-AF4B-9BF4-A3D61DFCC22A}" type="presOf" srcId="{DFBDF3E5-CFB1-41C1-8DA4-240132504239}" destId="{51560E41-A5B0-486F-BB2D-5BB0319AD537}" srcOrd="0" destOrd="0" presId="urn:microsoft.com/office/officeart/2005/8/layout/orgChart1"/>
    <dgm:cxn modelId="{E5A9A649-AEE7-C445-B54C-92D8E1475021}" type="presOf" srcId="{727DF711-812A-4031-8457-1B63B56200FA}" destId="{288F68DE-305D-46FB-A4A5-4686494EF6AA}" srcOrd="0" destOrd="0" presId="urn:microsoft.com/office/officeart/2005/8/layout/orgChart1"/>
    <dgm:cxn modelId="{63568551-ACC9-3B40-8EBD-7C21109B73E7}" type="presOf" srcId="{7E9F0432-2D7A-443D-8526-CC8A4300D1C8}" destId="{820BF69A-9ECE-40C0-8C66-D959C78644DB}" srcOrd="0" destOrd="0" presId="urn:microsoft.com/office/officeart/2005/8/layout/orgChart1"/>
    <dgm:cxn modelId="{80A8DA56-BF48-D247-915F-0644CB480E7B}" type="presOf" srcId="{3180F14D-319A-486D-894D-DE0C11B5D822}" destId="{5E31A02E-0C50-4750-91C4-CE4190BE7DFC}" srcOrd="1" destOrd="0" presId="urn:microsoft.com/office/officeart/2005/8/layout/orgChart1"/>
    <dgm:cxn modelId="{CAA3E05D-6D16-4240-AD82-CF5063893A2C}" type="presOf" srcId="{58AC9470-5E09-4D4E-80B6-4232BBA15B55}" destId="{20BB3D13-3A5C-4D05-8CC0-9009E9E0ADEE}" srcOrd="0" destOrd="0" presId="urn:microsoft.com/office/officeart/2005/8/layout/orgChart1"/>
    <dgm:cxn modelId="{3312F46F-DE57-D443-913B-1583797905A3}" type="presOf" srcId="{D19400C3-F0D6-492B-BAE2-FE175A265580}" destId="{FF211695-4C20-4670-9EC2-F42E6E049690}" srcOrd="0" destOrd="0" presId="urn:microsoft.com/office/officeart/2005/8/layout/orgChart1"/>
    <dgm:cxn modelId="{963D4B76-21D4-5943-B9A8-6C85D1E3F7B2}" type="presOf" srcId="{80BDCBD7-79DC-4D90-A9A4-4254CEC4688C}" destId="{6A6A921C-58E1-4E0F-89AC-900E0B8C1339}" srcOrd="0" destOrd="0" presId="urn:microsoft.com/office/officeart/2005/8/layout/orgChart1"/>
    <dgm:cxn modelId="{7904DE79-01C8-4208-933F-FD2EFEE271B2}" srcId="{B7B18D35-8149-4905-8B13-087CE604C2DB}" destId="{3BC343AF-97E2-4884-8054-4D7BCA040FEC}" srcOrd="1" destOrd="0" parTransId="{E859D44D-E102-43A5-9ACC-536F8CB7B979}" sibTransId="{2CFC8DFB-C9A3-4002-84EB-13014D10A44C}"/>
    <dgm:cxn modelId="{89EE247D-2CD4-5245-BEE4-D42E69CC677E}" type="presOf" srcId="{3180F14D-319A-486D-894D-DE0C11B5D822}" destId="{4680A12D-30FB-4F26-B18C-67024B03BE8B}" srcOrd="0" destOrd="0" presId="urn:microsoft.com/office/officeart/2005/8/layout/orgChart1"/>
    <dgm:cxn modelId="{827D6A83-7DA1-5645-9CF5-F69A4BE50F70}" type="presOf" srcId="{5D1132F8-23D4-49E2-B310-2D647FE38C04}" destId="{205BEAEC-D01E-46DD-B04C-684FE358E39B}" srcOrd="0" destOrd="0" presId="urn:microsoft.com/office/officeart/2005/8/layout/orgChart1"/>
    <dgm:cxn modelId="{D7D6A483-D004-CC4B-9274-601E5DB135F5}" type="presOf" srcId="{B7B18D35-8149-4905-8B13-087CE604C2DB}" destId="{47034FC1-709C-4BFE-A3A0-ACB5168243E7}" srcOrd="0" destOrd="0" presId="urn:microsoft.com/office/officeart/2005/8/layout/orgChart1"/>
    <dgm:cxn modelId="{1F914D89-21E0-2345-818E-E952F263C13C}" type="presOf" srcId="{BAB1399F-5E6C-4752-8BE2-9292502BB710}" destId="{E5411AF2-07CA-43A1-8EC5-9B8966892221}" srcOrd="0" destOrd="0" presId="urn:microsoft.com/office/officeart/2005/8/layout/orgChart1"/>
    <dgm:cxn modelId="{1796028F-CBAF-EF43-AE8C-1A95E62C8785}" type="presOf" srcId="{28583C50-2D1A-454E-AB60-C7503CFACFB6}" destId="{AFEE991E-3C77-417F-BFF4-E3592ACF72D6}" srcOrd="1" destOrd="0" presId="urn:microsoft.com/office/officeart/2005/8/layout/orgChart1"/>
    <dgm:cxn modelId="{B2BD8E95-8F9C-9445-B5CC-084B050525CB}" type="presOf" srcId="{67A07FBA-32AC-457F-801F-EC5CB6E3A596}" destId="{D92074AB-C770-41C1-A1F9-EC6F0FA66FF6}" srcOrd="0" destOrd="0" presId="urn:microsoft.com/office/officeart/2005/8/layout/orgChart1"/>
    <dgm:cxn modelId="{913D6098-DF1E-42BC-934A-D859BCC4D419}" srcId="{3180F14D-319A-486D-894D-DE0C11B5D822}" destId="{80BDCBD7-79DC-4D90-A9A4-4254CEC4688C}" srcOrd="3" destOrd="0" parTransId="{5D1132F8-23D4-49E2-B310-2D647FE38C04}" sibTransId="{9C57E1C6-827A-4C82-B8B5-DC62FBCB5AD7}"/>
    <dgm:cxn modelId="{D1399398-8996-48E1-B19F-49837CC02882}" srcId="{3180F14D-319A-486D-894D-DE0C11B5D822}" destId="{F4EB686D-2E62-46EE-B4F4-51BE276C99F9}" srcOrd="1" destOrd="0" parTransId="{BAB1399F-5E6C-4752-8BE2-9292502BB710}" sibTransId="{C8EB82AD-ED0B-47F2-91A8-7FDAF0B98ABB}"/>
    <dgm:cxn modelId="{AA1F1B9A-352A-4D40-8575-F4072EC37E55}" type="presOf" srcId="{80BDCBD7-79DC-4D90-A9A4-4254CEC4688C}" destId="{9B55A116-F7E7-4B0B-8546-96E80F9A9859}" srcOrd="1" destOrd="0" presId="urn:microsoft.com/office/officeart/2005/8/layout/orgChart1"/>
    <dgm:cxn modelId="{561AFC9E-6CF5-5641-A83F-3ABF90B88145}" type="presOf" srcId="{727DF711-812A-4031-8457-1B63B56200FA}" destId="{02C7099B-F24B-44D5-80C8-41215E2756B4}" srcOrd="1" destOrd="0" presId="urn:microsoft.com/office/officeart/2005/8/layout/orgChart1"/>
    <dgm:cxn modelId="{290F16A3-E385-4D5C-ADD0-854CDA85FC07}" srcId="{B7B18D35-8149-4905-8B13-087CE604C2DB}" destId="{C611268F-04DB-4F90-9154-9A6C337723E7}" srcOrd="0" destOrd="0" parTransId="{D19400C3-F0D6-492B-BAE2-FE175A265580}" sibTransId="{DE639644-409E-483B-BB69-2E8731700CC0}"/>
    <dgm:cxn modelId="{168667A5-BACB-470E-A142-66BA60DE8344}" srcId="{58AC9470-5E09-4D4E-80B6-4232BBA15B55}" destId="{143C0FE0-19AB-4CEE-9366-C1960B37BF14}" srcOrd="2" destOrd="0" parTransId="{C46A896E-08FB-400F-948E-F03262EEFBF5}" sibTransId="{0CE1DA34-E977-4270-B5D1-1B3C2208B0CE}"/>
    <dgm:cxn modelId="{CC713DAA-60F6-8148-B9C0-7C8CEE19BCC3}" type="presOf" srcId="{E859D44D-E102-43A5-9ACC-536F8CB7B979}" destId="{D921D29D-7320-4A3E-BF38-5C867DDFADB7}" srcOrd="0" destOrd="0" presId="urn:microsoft.com/office/officeart/2005/8/layout/orgChart1"/>
    <dgm:cxn modelId="{DF795DAE-7092-4B49-AA15-FC05FD7204A4}" srcId="{58AC9470-5E09-4D4E-80B6-4232BBA15B55}" destId="{85C21A90-B015-418C-996C-0B500ADDFCF2}" srcOrd="1" destOrd="0" parTransId="{67A07FBA-32AC-457F-801F-EC5CB6E3A596}" sibTransId="{70EFEBF4-F300-4CBC-8217-F8E3757120D5}"/>
    <dgm:cxn modelId="{F598F1B7-F8BA-4DC8-8BD9-54C03153FDBB}" srcId="{F4EB686D-2E62-46EE-B4F4-51BE276C99F9}" destId="{727DF711-812A-4031-8457-1B63B56200FA}" srcOrd="0" destOrd="0" parTransId="{C86F6125-9FE9-4CED-A26C-069B62FB8E94}" sibTransId="{7E36E4C6-395A-4816-A145-FF5F39966DAF}"/>
    <dgm:cxn modelId="{B314DABA-9943-F940-AEA0-7B7187152D39}" type="presOf" srcId="{C611268F-04DB-4F90-9154-9A6C337723E7}" destId="{AAA58351-3137-4448-9504-80A5096D36FF}" srcOrd="1" destOrd="0" presId="urn:microsoft.com/office/officeart/2005/8/layout/orgChart1"/>
    <dgm:cxn modelId="{11DA4FBB-F445-3B45-890D-12D4FCD0071D}" type="presOf" srcId="{28583C50-2D1A-454E-AB60-C7503CFACFB6}" destId="{69803FC5-3189-4DBE-B09D-BABEF4676CEE}" srcOrd="0" destOrd="0" presId="urn:microsoft.com/office/officeart/2005/8/layout/orgChart1"/>
    <dgm:cxn modelId="{C54DB9D1-101B-8A40-A64C-5C10C4B3D84E}" type="presOf" srcId="{36248B60-D1B7-47E0-AE7A-79C4DDCADCAD}" destId="{130FE861-5D3E-460E-8619-FAF02DAE0146}" srcOrd="0" destOrd="0" presId="urn:microsoft.com/office/officeart/2005/8/layout/orgChart1"/>
    <dgm:cxn modelId="{C81A90D3-3F42-B749-BA10-BBD451531D92}" type="presOf" srcId="{143C0FE0-19AB-4CEE-9366-C1960B37BF14}" destId="{606D1E3D-674D-48B1-B582-5BDDE57B06E2}" srcOrd="0" destOrd="0" presId="urn:microsoft.com/office/officeart/2005/8/layout/orgChart1"/>
    <dgm:cxn modelId="{C09063D4-195E-463A-9DA9-F3AB56103A51}" srcId="{DFBDF3E5-CFB1-41C1-8DA4-240132504239}" destId="{3180F14D-319A-486D-894D-DE0C11B5D822}" srcOrd="0" destOrd="0" parTransId="{E1580522-1EBC-43BA-878D-BFEDD98DF220}" sibTransId="{3D99279D-96D2-4B99-8F95-C8AC7D4BE3A1}"/>
    <dgm:cxn modelId="{0A4594D4-E7C1-494C-8F70-13C6FB3DFE2C}" type="presOf" srcId="{C86F6125-9FE9-4CED-A26C-069B62FB8E94}" destId="{743339C0-E824-476D-83D5-882B3BA1A864}" srcOrd="0" destOrd="0" presId="urn:microsoft.com/office/officeart/2005/8/layout/orgChart1"/>
    <dgm:cxn modelId="{3F959FD4-2C2C-4E67-9DDA-3062CFDD8B5E}" srcId="{3180F14D-319A-486D-894D-DE0C11B5D822}" destId="{58AC9470-5E09-4D4E-80B6-4232BBA15B55}" srcOrd="2" destOrd="0" parTransId="{36248B60-D1B7-47E0-AE7A-79C4DDCADCAD}" sibTransId="{BA556440-DADF-4D12-88AB-F1F8F4C00D7C}"/>
    <dgm:cxn modelId="{040E47D5-D4F6-45DF-9819-D45A5295676D}" srcId="{3180F14D-319A-486D-894D-DE0C11B5D822}" destId="{B7B18D35-8149-4905-8B13-087CE604C2DB}" srcOrd="0" destOrd="0" parTransId="{A82CE3BA-663D-411C-A076-1D31148B0E65}" sibTransId="{92CEBA8A-2EF2-448B-A10E-FBC3F8865058}"/>
    <dgm:cxn modelId="{B44E01D6-49C4-F54E-ACD1-C4350598A681}" type="presOf" srcId="{C46A896E-08FB-400F-948E-F03262EEFBF5}" destId="{D0731141-0749-4C14-9A60-852606EB0D69}" srcOrd="0" destOrd="0" presId="urn:microsoft.com/office/officeart/2005/8/layout/orgChart1"/>
    <dgm:cxn modelId="{35172CF4-7CE2-C647-8CD7-157BA2333BE2}" type="presOf" srcId="{B7B18D35-8149-4905-8B13-087CE604C2DB}" destId="{8A539E7D-23C6-40EF-B7E7-DCD405FAD3F0}" srcOrd="1" destOrd="0" presId="urn:microsoft.com/office/officeart/2005/8/layout/orgChart1"/>
    <dgm:cxn modelId="{BF7D4AF5-55A2-B94C-9A16-5FE4EFF14EF9}" type="presOf" srcId="{3BC343AF-97E2-4884-8054-4D7BCA040FEC}" destId="{3C9EDD6E-C3A2-4BF8-B6B3-471B3F059CDE}" srcOrd="0" destOrd="0" presId="urn:microsoft.com/office/officeart/2005/8/layout/orgChart1"/>
    <dgm:cxn modelId="{5E3E8BF5-289A-DB4E-A06C-0A1ECFC5E0BE}" type="presOf" srcId="{85C21A90-B015-418C-996C-0B500ADDFCF2}" destId="{828F5D81-390D-4025-B5D0-9870A4BA4CEB}" srcOrd="1" destOrd="0" presId="urn:microsoft.com/office/officeart/2005/8/layout/orgChart1"/>
    <dgm:cxn modelId="{2DAF16F8-360E-294E-A924-ED27604622F8}" type="presOf" srcId="{3BC343AF-97E2-4884-8054-4D7BCA040FEC}" destId="{A0D4F55D-7B9F-4928-97DE-281714165B8F}" srcOrd="1" destOrd="0" presId="urn:microsoft.com/office/officeart/2005/8/layout/orgChart1"/>
    <dgm:cxn modelId="{3908AFFA-ABE9-CA4F-909A-83EFA7CB9EB9}" type="presOf" srcId="{F4EB686D-2E62-46EE-B4F4-51BE276C99F9}" destId="{F496502B-5089-4E16-A0B0-989E800E5506}" srcOrd="1" destOrd="0" presId="urn:microsoft.com/office/officeart/2005/8/layout/orgChart1"/>
    <dgm:cxn modelId="{DCA0ADFE-C220-5746-B295-07F320F9E6A7}" type="presOf" srcId="{F4EB686D-2E62-46EE-B4F4-51BE276C99F9}" destId="{85A4DEF7-0A9A-4529-9E50-7787294A11F1}" srcOrd="0" destOrd="0" presId="urn:microsoft.com/office/officeart/2005/8/layout/orgChart1"/>
    <dgm:cxn modelId="{C20FBDDD-14A7-CB48-A8B6-47250D609773}" type="presParOf" srcId="{51560E41-A5B0-486F-BB2D-5BB0319AD537}" destId="{1C7A25F2-4EDB-49B1-A4AD-E5EE48C2DD7E}" srcOrd="0" destOrd="0" presId="urn:microsoft.com/office/officeart/2005/8/layout/orgChart1"/>
    <dgm:cxn modelId="{D7B7FE0E-61AD-1E4E-9372-07CD23D7DE09}" type="presParOf" srcId="{1C7A25F2-4EDB-49B1-A4AD-E5EE48C2DD7E}" destId="{F2DED7B7-8579-4E8F-90CA-79F90F96DD1C}" srcOrd="0" destOrd="0" presId="urn:microsoft.com/office/officeart/2005/8/layout/orgChart1"/>
    <dgm:cxn modelId="{736321A4-6B0F-D74D-ADC3-6822C469A826}" type="presParOf" srcId="{F2DED7B7-8579-4E8F-90CA-79F90F96DD1C}" destId="{4680A12D-30FB-4F26-B18C-67024B03BE8B}" srcOrd="0" destOrd="0" presId="urn:microsoft.com/office/officeart/2005/8/layout/orgChart1"/>
    <dgm:cxn modelId="{CE76AC4D-4E40-E148-B808-42F3EEF9486F}" type="presParOf" srcId="{F2DED7B7-8579-4E8F-90CA-79F90F96DD1C}" destId="{5E31A02E-0C50-4750-91C4-CE4190BE7DFC}" srcOrd="1" destOrd="0" presId="urn:microsoft.com/office/officeart/2005/8/layout/orgChart1"/>
    <dgm:cxn modelId="{AA5C25A9-59B7-3849-B539-F99075DBC610}" type="presParOf" srcId="{1C7A25F2-4EDB-49B1-A4AD-E5EE48C2DD7E}" destId="{83607FB9-F27B-4F24-880E-7D62CDF9593C}" srcOrd="1" destOrd="0" presId="urn:microsoft.com/office/officeart/2005/8/layout/orgChart1"/>
    <dgm:cxn modelId="{FF48CCB5-E215-A146-8AE3-44544364DD8B}" type="presParOf" srcId="{83607FB9-F27B-4F24-880E-7D62CDF9593C}" destId="{46DA4140-DA2D-49E0-8A4C-0E627C2D9D13}" srcOrd="0" destOrd="0" presId="urn:microsoft.com/office/officeart/2005/8/layout/orgChart1"/>
    <dgm:cxn modelId="{8929042C-7DF0-C644-847D-59C0B643344F}" type="presParOf" srcId="{83607FB9-F27B-4F24-880E-7D62CDF9593C}" destId="{F479042C-B70E-4295-9E2C-DE6EFAD8668F}" srcOrd="1" destOrd="0" presId="urn:microsoft.com/office/officeart/2005/8/layout/orgChart1"/>
    <dgm:cxn modelId="{F59B8C11-A657-5642-98D2-7C2CCA4EA595}" type="presParOf" srcId="{F479042C-B70E-4295-9E2C-DE6EFAD8668F}" destId="{1A2003C6-D2F0-496C-A6B4-FE0EE908D013}" srcOrd="0" destOrd="0" presId="urn:microsoft.com/office/officeart/2005/8/layout/orgChart1"/>
    <dgm:cxn modelId="{AB0F141B-4991-DB42-9EAE-05C67D24A464}" type="presParOf" srcId="{1A2003C6-D2F0-496C-A6B4-FE0EE908D013}" destId="{47034FC1-709C-4BFE-A3A0-ACB5168243E7}" srcOrd="0" destOrd="0" presId="urn:microsoft.com/office/officeart/2005/8/layout/orgChart1"/>
    <dgm:cxn modelId="{7BDFF5E8-DAB4-0445-A7EB-3A0F3AB0E49F}" type="presParOf" srcId="{1A2003C6-D2F0-496C-A6B4-FE0EE908D013}" destId="{8A539E7D-23C6-40EF-B7E7-DCD405FAD3F0}" srcOrd="1" destOrd="0" presId="urn:microsoft.com/office/officeart/2005/8/layout/orgChart1"/>
    <dgm:cxn modelId="{64E04B94-0962-EC47-8864-A33B1DD74AD2}" type="presParOf" srcId="{F479042C-B70E-4295-9E2C-DE6EFAD8668F}" destId="{9E851AA6-56E2-4882-AA53-01E35379BB54}" srcOrd="1" destOrd="0" presId="urn:microsoft.com/office/officeart/2005/8/layout/orgChart1"/>
    <dgm:cxn modelId="{D2CDDF76-FE9A-3F48-B179-731E5E11CA24}" type="presParOf" srcId="{9E851AA6-56E2-4882-AA53-01E35379BB54}" destId="{FF211695-4C20-4670-9EC2-F42E6E049690}" srcOrd="0" destOrd="0" presId="urn:microsoft.com/office/officeart/2005/8/layout/orgChart1"/>
    <dgm:cxn modelId="{5561F102-FADD-E343-B5DF-1B640431E10A}" type="presParOf" srcId="{9E851AA6-56E2-4882-AA53-01E35379BB54}" destId="{E2C7B6F2-F57A-4994-9EEC-ED3A5C274B4A}" srcOrd="1" destOrd="0" presId="urn:microsoft.com/office/officeart/2005/8/layout/orgChart1"/>
    <dgm:cxn modelId="{7E8534F8-D81E-5B45-AC46-37A4CDD15B71}" type="presParOf" srcId="{E2C7B6F2-F57A-4994-9EEC-ED3A5C274B4A}" destId="{6BEADCC1-BDAE-4D57-9C23-CE4C9453DB4D}" srcOrd="0" destOrd="0" presId="urn:microsoft.com/office/officeart/2005/8/layout/orgChart1"/>
    <dgm:cxn modelId="{3D4E094C-F324-0045-93EE-986BD2A1FD58}" type="presParOf" srcId="{6BEADCC1-BDAE-4D57-9C23-CE4C9453DB4D}" destId="{5AA47FA7-AC34-46E1-B08C-A47E88AB1857}" srcOrd="0" destOrd="0" presId="urn:microsoft.com/office/officeart/2005/8/layout/orgChart1"/>
    <dgm:cxn modelId="{341BF3AD-D204-E441-B8D3-5C6DAF88BB59}" type="presParOf" srcId="{6BEADCC1-BDAE-4D57-9C23-CE4C9453DB4D}" destId="{AAA58351-3137-4448-9504-80A5096D36FF}" srcOrd="1" destOrd="0" presId="urn:microsoft.com/office/officeart/2005/8/layout/orgChart1"/>
    <dgm:cxn modelId="{4DD46B19-D937-304F-B329-80421C2EA3BC}" type="presParOf" srcId="{E2C7B6F2-F57A-4994-9EEC-ED3A5C274B4A}" destId="{DA85B0C3-C4ED-4570-897D-6912FE23D17F}" srcOrd="1" destOrd="0" presId="urn:microsoft.com/office/officeart/2005/8/layout/orgChart1"/>
    <dgm:cxn modelId="{55C3AE68-3E40-3244-BC95-8E1A6B9B45FC}" type="presParOf" srcId="{E2C7B6F2-F57A-4994-9EEC-ED3A5C274B4A}" destId="{5D59A3CF-B389-4113-A3FD-004AA8CCF5AF}" srcOrd="2" destOrd="0" presId="urn:microsoft.com/office/officeart/2005/8/layout/orgChart1"/>
    <dgm:cxn modelId="{90AB0E5E-4E40-CC4A-98B5-B333D272A529}" type="presParOf" srcId="{9E851AA6-56E2-4882-AA53-01E35379BB54}" destId="{D921D29D-7320-4A3E-BF38-5C867DDFADB7}" srcOrd="2" destOrd="0" presId="urn:microsoft.com/office/officeart/2005/8/layout/orgChart1"/>
    <dgm:cxn modelId="{A5A28C38-9B68-A24D-B01E-AA9CA542E38F}" type="presParOf" srcId="{9E851AA6-56E2-4882-AA53-01E35379BB54}" destId="{2EFC746E-6C27-4D82-865D-0D7A0420BE79}" srcOrd="3" destOrd="0" presId="urn:microsoft.com/office/officeart/2005/8/layout/orgChart1"/>
    <dgm:cxn modelId="{BC12297D-82A3-2D4A-9D9B-42FE2727AFBB}" type="presParOf" srcId="{2EFC746E-6C27-4D82-865D-0D7A0420BE79}" destId="{5C25CD3F-4A03-425A-8B47-8B5C04FC60AB}" srcOrd="0" destOrd="0" presId="urn:microsoft.com/office/officeart/2005/8/layout/orgChart1"/>
    <dgm:cxn modelId="{E9FFB5C8-E672-F54D-B95B-A4667B35A6EB}" type="presParOf" srcId="{5C25CD3F-4A03-425A-8B47-8B5C04FC60AB}" destId="{3C9EDD6E-C3A2-4BF8-B6B3-471B3F059CDE}" srcOrd="0" destOrd="0" presId="urn:microsoft.com/office/officeart/2005/8/layout/orgChart1"/>
    <dgm:cxn modelId="{DEC75B37-013C-084F-854E-A44A98E40F90}" type="presParOf" srcId="{5C25CD3F-4A03-425A-8B47-8B5C04FC60AB}" destId="{A0D4F55D-7B9F-4928-97DE-281714165B8F}" srcOrd="1" destOrd="0" presId="urn:microsoft.com/office/officeart/2005/8/layout/orgChart1"/>
    <dgm:cxn modelId="{1CB995ED-AEFD-9142-9FEC-6CA8DE942259}" type="presParOf" srcId="{2EFC746E-6C27-4D82-865D-0D7A0420BE79}" destId="{DE8F301E-B029-4035-A28B-5D7CCA51BD08}" srcOrd="1" destOrd="0" presId="urn:microsoft.com/office/officeart/2005/8/layout/orgChart1"/>
    <dgm:cxn modelId="{FAEE3CB8-8D8F-B84A-B945-B0E8F24B3A39}" type="presParOf" srcId="{2EFC746E-6C27-4D82-865D-0D7A0420BE79}" destId="{37372064-B234-424F-B0A2-F7CE11DBAEC0}" srcOrd="2" destOrd="0" presId="urn:microsoft.com/office/officeart/2005/8/layout/orgChart1"/>
    <dgm:cxn modelId="{F28FDA7B-C993-C44E-A2BB-87521E40A0CE}" type="presParOf" srcId="{F479042C-B70E-4295-9E2C-DE6EFAD8668F}" destId="{126921BF-4F45-475F-9AD8-761D7FD0AF51}" srcOrd="2" destOrd="0" presId="urn:microsoft.com/office/officeart/2005/8/layout/orgChart1"/>
    <dgm:cxn modelId="{2EDCA000-FCD4-E14A-AE19-9B4762DE9587}" type="presParOf" srcId="{83607FB9-F27B-4F24-880E-7D62CDF9593C}" destId="{E5411AF2-07CA-43A1-8EC5-9B8966892221}" srcOrd="2" destOrd="0" presId="urn:microsoft.com/office/officeart/2005/8/layout/orgChart1"/>
    <dgm:cxn modelId="{9ED596BA-288C-7641-951B-0DFC1CA7FF2F}" type="presParOf" srcId="{83607FB9-F27B-4F24-880E-7D62CDF9593C}" destId="{C247B47A-37E5-447E-81AD-4040D4511F35}" srcOrd="3" destOrd="0" presId="urn:microsoft.com/office/officeart/2005/8/layout/orgChart1"/>
    <dgm:cxn modelId="{266EDF37-D45A-2044-B02C-AD719A51CECE}" type="presParOf" srcId="{C247B47A-37E5-447E-81AD-4040D4511F35}" destId="{E15A8B77-2421-4F9E-98C2-91DE654EB412}" srcOrd="0" destOrd="0" presId="urn:microsoft.com/office/officeart/2005/8/layout/orgChart1"/>
    <dgm:cxn modelId="{AF6F47DC-8551-9346-A750-7D9BE8AE8D2E}" type="presParOf" srcId="{E15A8B77-2421-4F9E-98C2-91DE654EB412}" destId="{85A4DEF7-0A9A-4529-9E50-7787294A11F1}" srcOrd="0" destOrd="0" presId="urn:microsoft.com/office/officeart/2005/8/layout/orgChart1"/>
    <dgm:cxn modelId="{FB5F4B7B-8BF6-B847-8CDE-18EC4A2C1DE9}" type="presParOf" srcId="{E15A8B77-2421-4F9E-98C2-91DE654EB412}" destId="{F496502B-5089-4E16-A0B0-989E800E5506}" srcOrd="1" destOrd="0" presId="urn:microsoft.com/office/officeart/2005/8/layout/orgChart1"/>
    <dgm:cxn modelId="{5BA7FA81-B3EC-0B4E-9A81-82409DF2C42D}" type="presParOf" srcId="{C247B47A-37E5-447E-81AD-4040D4511F35}" destId="{77FB6D8F-85B9-4419-BB4C-BDE8FDA3ED1D}" srcOrd="1" destOrd="0" presId="urn:microsoft.com/office/officeart/2005/8/layout/orgChart1"/>
    <dgm:cxn modelId="{AC3F511C-D67B-B741-8C02-1B382A42C6BB}" type="presParOf" srcId="{77FB6D8F-85B9-4419-BB4C-BDE8FDA3ED1D}" destId="{743339C0-E824-476D-83D5-882B3BA1A864}" srcOrd="0" destOrd="0" presId="urn:microsoft.com/office/officeart/2005/8/layout/orgChart1"/>
    <dgm:cxn modelId="{5AFBE039-8AE0-2E49-9B5C-3B6C9BF12E2B}" type="presParOf" srcId="{77FB6D8F-85B9-4419-BB4C-BDE8FDA3ED1D}" destId="{2E19D853-61F6-4CD1-B222-A0C4674DE94F}" srcOrd="1" destOrd="0" presId="urn:microsoft.com/office/officeart/2005/8/layout/orgChart1"/>
    <dgm:cxn modelId="{DBDEE597-B296-4442-A9A9-26390B9443C6}" type="presParOf" srcId="{2E19D853-61F6-4CD1-B222-A0C4674DE94F}" destId="{794F4BF8-3445-4F8B-9701-E319B01C9EE7}" srcOrd="0" destOrd="0" presId="urn:microsoft.com/office/officeart/2005/8/layout/orgChart1"/>
    <dgm:cxn modelId="{14C51239-7FEC-A642-8314-111DDDFD8C06}" type="presParOf" srcId="{794F4BF8-3445-4F8B-9701-E319B01C9EE7}" destId="{288F68DE-305D-46FB-A4A5-4686494EF6AA}" srcOrd="0" destOrd="0" presId="urn:microsoft.com/office/officeart/2005/8/layout/orgChart1"/>
    <dgm:cxn modelId="{F9635604-13B8-3742-968A-AA5E9DB47693}" type="presParOf" srcId="{794F4BF8-3445-4F8B-9701-E319B01C9EE7}" destId="{02C7099B-F24B-44D5-80C8-41215E2756B4}" srcOrd="1" destOrd="0" presId="urn:microsoft.com/office/officeart/2005/8/layout/orgChart1"/>
    <dgm:cxn modelId="{C6A17001-A00C-374D-8B70-93A6A037676C}" type="presParOf" srcId="{2E19D853-61F6-4CD1-B222-A0C4674DE94F}" destId="{FA3B280C-5698-47D0-927F-4C765042495B}" srcOrd="1" destOrd="0" presId="urn:microsoft.com/office/officeart/2005/8/layout/orgChart1"/>
    <dgm:cxn modelId="{93BA967B-2FFE-AD42-BD27-716A10733877}" type="presParOf" srcId="{2E19D853-61F6-4CD1-B222-A0C4674DE94F}" destId="{C72D449E-1002-461D-A64A-916A60B3D660}" srcOrd="2" destOrd="0" presId="urn:microsoft.com/office/officeart/2005/8/layout/orgChart1"/>
    <dgm:cxn modelId="{32AEC203-D9D8-BE40-8DCD-A1B9137BD687}" type="presParOf" srcId="{C247B47A-37E5-447E-81AD-4040D4511F35}" destId="{56871B02-5928-4F02-BF67-CD7E8BA14769}" srcOrd="2" destOrd="0" presId="urn:microsoft.com/office/officeart/2005/8/layout/orgChart1"/>
    <dgm:cxn modelId="{EDD3FF12-0537-9243-B970-85F5679C4234}" type="presParOf" srcId="{83607FB9-F27B-4F24-880E-7D62CDF9593C}" destId="{130FE861-5D3E-460E-8619-FAF02DAE0146}" srcOrd="4" destOrd="0" presId="urn:microsoft.com/office/officeart/2005/8/layout/orgChart1"/>
    <dgm:cxn modelId="{7475B0FD-15CC-8041-892F-17F90EEB4497}" type="presParOf" srcId="{83607FB9-F27B-4F24-880E-7D62CDF9593C}" destId="{45F453C1-C0D9-440C-92BE-48038B9BE862}" srcOrd="5" destOrd="0" presId="urn:microsoft.com/office/officeart/2005/8/layout/orgChart1"/>
    <dgm:cxn modelId="{D2372867-85C4-7F4B-B87F-676FA7C0F668}" type="presParOf" srcId="{45F453C1-C0D9-440C-92BE-48038B9BE862}" destId="{304AE17F-F259-463C-BCAA-4770C90249DE}" srcOrd="0" destOrd="0" presId="urn:microsoft.com/office/officeart/2005/8/layout/orgChart1"/>
    <dgm:cxn modelId="{93425760-0288-1349-8146-81BC52F44169}" type="presParOf" srcId="{304AE17F-F259-463C-BCAA-4770C90249DE}" destId="{20BB3D13-3A5C-4D05-8CC0-9009E9E0ADEE}" srcOrd="0" destOrd="0" presId="urn:microsoft.com/office/officeart/2005/8/layout/orgChart1"/>
    <dgm:cxn modelId="{C3487F01-F75E-B342-8086-801C8AA9559A}" type="presParOf" srcId="{304AE17F-F259-463C-BCAA-4770C90249DE}" destId="{5F8312B8-568E-4EE6-8D45-CC3989237384}" srcOrd="1" destOrd="0" presId="urn:microsoft.com/office/officeart/2005/8/layout/orgChart1"/>
    <dgm:cxn modelId="{AD9B05E3-C94F-4A4F-B030-0C4A1C2C9820}" type="presParOf" srcId="{45F453C1-C0D9-440C-92BE-48038B9BE862}" destId="{0A22CD7F-5633-4CE8-9A9F-07E02282599C}" srcOrd="1" destOrd="0" presId="urn:microsoft.com/office/officeart/2005/8/layout/orgChart1"/>
    <dgm:cxn modelId="{581DCC40-0FEF-F14A-A58E-C53C2048781F}" type="presParOf" srcId="{0A22CD7F-5633-4CE8-9A9F-07E02282599C}" destId="{820BF69A-9ECE-40C0-8C66-D959C78644DB}" srcOrd="0" destOrd="0" presId="urn:microsoft.com/office/officeart/2005/8/layout/orgChart1"/>
    <dgm:cxn modelId="{FAD30A7F-80BF-3145-A562-B97DAE81F72A}" type="presParOf" srcId="{0A22CD7F-5633-4CE8-9A9F-07E02282599C}" destId="{41D678A5-8F76-471C-9C01-1A17F4129BF4}" srcOrd="1" destOrd="0" presId="urn:microsoft.com/office/officeart/2005/8/layout/orgChart1"/>
    <dgm:cxn modelId="{B239BAA3-CFFC-BC4C-B1BA-755B13FE19FB}" type="presParOf" srcId="{41D678A5-8F76-471C-9C01-1A17F4129BF4}" destId="{3E1588C0-AEDD-4BD4-B197-82AF09C2FD29}" srcOrd="0" destOrd="0" presId="urn:microsoft.com/office/officeart/2005/8/layout/orgChart1"/>
    <dgm:cxn modelId="{C2696D1B-959E-C94E-910D-30F0C7353E3A}" type="presParOf" srcId="{3E1588C0-AEDD-4BD4-B197-82AF09C2FD29}" destId="{69803FC5-3189-4DBE-B09D-BABEF4676CEE}" srcOrd="0" destOrd="0" presId="urn:microsoft.com/office/officeart/2005/8/layout/orgChart1"/>
    <dgm:cxn modelId="{0C23D5FA-CA43-6440-B3F8-ECE29AB704AE}" type="presParOf" srcId="{3E1588C0-AEDD-4BD4-B197-82AF09C2FD29}" destId="{AFEE991E-3C77-417F-BFF4-E3592ACF72D6}" srcOrd="1" destOrd="0" presId="urn:microsoft.com/office/officeart/2005/8/layout/orgChart1"/>
    <dgm:cxn modelId="{49559EC0-3E91-7340-8D3B-CE1BB29DC564}" type="presParOf" srcId="{41D678A5-8F76-471C-9C01-1A17F4129BF4}" destId="{91DD2894-DB3E-4818-B56E-F20A0475931B}" srcOrd="1" destOrd="0" presId="urn:microsoft.com/office/officeart/2005/8/layout/orgChart1"/>
    <dgm:cxn modelId="{80DD5B94-6CD2-C84E-BE38-2F87D0D4556C}" type="presParOf" srcId="{41D678A5-8F76-471C-9C01-1A17F4129BF4}" destId="{F002F5CA-ED1A-4ACB-8DB0-72FC21AD09FC}" srcOrd="2" destOrd="0" presId="urn:microsoft.com/office/officeart/2005/8/layout/orgChart1"/>
    <dgm:cxn modelId="{FDFB0742-D23A-7D49-8D4B-8913EBB54480}" type="presParOf" srcId="{0A22CD7F-5633-4CE8-9A9F-07E02282599C}" destId="{D92074AB-C770-41C1-A1F9-EC6F0FA66FF6}" srcOrd="2" destOrd="0" presId="urn:microsoft.com/office/officeart/2005/8/layout/orgChart1"/>
    <dgm:cxn modelId="{C750C002-2DF5-D345-B402-FEB9ABCFFCD1}" type="presParOf" srcId="{0A22CD7F-5633-4CE8-9A9F-07E02282599C}" destId="{8A412838-4B04-4A5D-86A1-983CC9115F4B}" srcOrd="3" destOrd="0" presId="urn:microsoft.com/office/officeart/2005/8/layout/orgChart1"/>
    <dgm:cxn modelId="{4D9A612C-2FDF-3645-8AF1-36AD9A97D69D}" type="presParOf" srcId="{8A412838-4B04-4A5D-86A1-983CC9115F4B}" destId="{374CE5AB-8121-4951-8B6A-678C431D0BEB}" srcOrd="0" destOrd="0" presId="urn:microsoft.com/office/officeart/2005/8/layout/orgChart1"/>
    <dgm:cxn modelId="{78645A75-0A71-EE4A-9F06-F546E40FEA5B}" type="presParOf" srcId="{374CE5AB-8121-4951-8B6A-678C431D0BEB}" destId="{3C7927FF-CFE0-4A76-B4D3-22B4F945FB59}" srcOrd="0" destOrd="0" presId="urn:microsoft.com/office/officeart/2005/8/layout/orgChart1"/>
    <dgm:cxn modelId="{D9F2FB0E-20A4-8740-9B70-3D33646055FC}" type="presParOf" srcId="{374CE5AB-8121-4951-8B6A-678C431D0BEB}" destId="{828F5D81-390D-4025-B5D0-9870A4BA4CEB}" srcOrd="1" destOrd="0" presId="urn:microsoft.com/office/officeart/2005/8/layout/orgChart1"/>
    <dgm:cxn modelId="{A271F167-E210-214C-B7A1-4774FC2D173D}" type="presParOf" srcId="{8A412838-4B04-4A5D-86A1-983CC9115F4B}" destId="{F688806F-754C-481E-A22D-7EF6112F6703}" srcOrd="1" destOrd="0" presId="urn:microsoft.com/office/officeart/2005/8/layout/orgChart1"/>
    <dgm:cxn modelId="{02DF4B6A-5124-8846-A3AA-7B1AFB631CB5}" type="presParOf" srcId="{8A412838-4B04-4A5D-86A1-983CC9115F4B}" destId="{3DC295AA-DF2A-4614-91BA-26A27E449B0E}" srcOrd="2" destOrd="0" presId="urn:microsoft.com/office/officeart/2005/8/layout/orgChart1"/>
    <dgm:cxn modelId="{7431C572-B5D1-AD4F-B709-9408ECBDBF08}" type="presParOf" srcId="{0A22CD7F-5633-4CE8-9A9F-07E02282599C}" destId="{D0731141-0749-4C14-9A60-852606EB0D69}" srcOrd="4" destOrd="0" presId="urn:microsoft.com/office/officeart/2005/8/layout/orgChart1"/>
    <dgm:cxn modelId="{56A184B7-EFB8-AC4D-B494-EE6A296DD218}" type="presParOf" srcId="{0A22CD7F-5633-4CE8-9A9F-07E02282599C}" destId="{D043A360-43D4-49C6-A2B3-702E605FBBF7}" srcOrd="5" destOrd="0" presId="urn:microsoft.com/office/officeart/2005/8/layout/orgChart1"/>
    <dgm:cxn modelId="{84AD4164-B4BC-064B-BC0A-F73214E6BA04}" type="presParOf" srcId="{D043A360-43D4-49C6-A2B3-702E605FBBF7}" destId="{132B51F2-CB57-4139-868E-00996F127720}" srcOrd="0" destOrd="0" presId="urn:microsoft.com/office/officeart/2005/8/layout/orgChart1"/>
    <dgm:cxn modelId="{5009C015-F3E7-D54A-8EEB-AF69631A2E2C}" type="presParOf" srcId="{132B51F2-CB57-4139-868E-00996F127720}" destId="{606D1E3D-674D-48B1-B582-5BDDE57B06E2}" srcOrd="0" destOrd="0" presId="urn:microsoft.com/office/officeart/2005/8/layout/orgChart1"/>
    <dgm:cxn modelId="{59A420C1-4008-E24A-B0CD-4B24F1E13023}" type="presParOf" srcId="{132B51F2-CB57-4139-868E-00996F127720}" destId="{375E26C4-979C-459F-A1DA-BEBF7A94B57A}" srcOrd="1" destOrd="0" presId="urn:microsoft.com/office/officeart/2005/8/layout/orgChart1"/>
    <dgm:cxn modelId="{F953FAE3-E5EE-514E-B404-E306C9AC245F}" type="presParOf" srcId="{D043A360-43D4-49C6-A2B3-702E605FBBF7}" destId="{7BB26E9F-80DF-4D24-8091-D1BA3F9639FD}" srcOrd="1" destOrd="0" presId="urn:microsoft.com/office/officeart/2005/8/layout/orgChart1"/>
    <dgm:cxn modelId="{F2793230-900A-9446-90C4-7ECB9E50B495}" type="presParOf" srcId="{D043A360-43D4-49C6-A2B3-702E605FBBF7}" destId="{90940900-4EEB-4DF4-97B7-11C47F1E8DE3}" srcOrd="2" destOrd="0" presId="urn:microsoft.com/office/officeart/2005/8/layout/orgChart1"/>
    <dgm:cxn modelId="{D391942C-CB28-264C-849E-F72857BF8BEA}" type="presParOf" srcId="{45F453C1-C0D9-440C-92BE-48038B9BE862}" destId="{FB8C24B0-24FC-409E-9F44-58A1C7B16C44}" srcOrd="2" destOrd="0" presId="urn:microsoft.com/office/officeart/2005/8/layout/orgChart1"/>
    <dgm:cxn modelId="{801D26B8-CEE8-9F40-9239-2837C3E1A9DD}" type="presParOf" srcId="{83607FB9-F27B-4F24-880E-7D62CDF9593C}" destId="{205BEAEC-D01E-46DD-B04C-684FE358E39B}" srcOrd="6" destOrd="0" presId="urn:microsoft.com/office/officeart/2005/8/layout/orgChart1"/>
    <dgm:cxn modelId="{072AD28E-00BA-AE48-AB6E-D8FCAED5EF93}" type="presParOf" srcId="{83607FB9-F27B-4F24-880E-7D62CDF9593C}" destId="{C5456265-DC13-47DB-A70A-8FFFBDA92CF8}" srcOrd="7" destOrd="0" presId="urn:microsoft.com/office/officeart/2005/8/layout/orgChart1"/>
    <dgm:cxn modelId="{5E8F9151-323A-3748-817B-88DBB761C760}" type="presParOf" srcId="{C5456265-DC13-47DB-A70A-8FFFBDA92CF8}" destId="{92D0D695-FF32-452F-934A-6F3E5DE8CBF7}" srcOrd="0" destOrd="0" presId="urn:microsoft.com/office/officeart/2005/8/layout/orgChart1"/>
    <dgm:cxn modelId="{BB0B72D4-DD74-0046-BFFF-897AAC69CD54}" type="presParOf" srcId="{92D0D695-FF32-452F-934A-6F3E5DE8CBF7}" destId="{6A6A921C-58E1-4E0F-89AC-900E0B8C1339}" srcOrd="0" destOrd="0" presId="urn:microsoft.com/office/officeart/2005/8/layout/orgChart1"/>
    <dgm:cxn modelId="{9B5CA027-9807-9B49-A4FB-586D18937A4D}" type="presParOf" srcId="{92D0D695-FF32-452F-934A-6F3E5DE8CBF7}" destId="{9B55A116-F7E7-4B0B-8546-96E80F9A9859}" srcOrd="1" destOrd="0" presId="urn:microsoft.com/office/officeart/2005/8/layout/orgChart1"/>
    <dgm:cxn modelId="{D0D567A8-0752-EA41-9A6C-AACF6EE47CAB}" type="presParOf" srcId="{C5456265-DC13-47DB-A70A-8FFFBDA92CF8}" destId="{E4BDEE1C-C331-4D6E-831B-56F66E015AD6}" srcOrd="1" destOrd="0" presId="urn:microsoft.com/office/officeart/2005/8/layout/orgChart1"/>
    <dgm:cxn modelId="{7B3E42B0-5185-E14E-8A01-D244F331749B}" type="presParOf" srcId="{C5456265-DC13-47DB-A70A-8FFFBDA92CF8}" destId="{77B9E0F7-33BA-49E8-9908-844CC6EF37D4}" srcOrd="2" destOrd="0" presId="urn:microsoft.com/office/officeart/2005/8/layout/orgChart1"/>
    <dgm:cxn modelId="{1564D9E8-1388-C043-9CDD-912D783C46E3}" type="presParOf" srcId="{1C7A25F2-4EDB-49B1-A4AD-E5EE48C2DD7E}" destId="{3559AF84-E3D9-4A35-BCE7-172FEACDDE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5FDA2-0A5C-49A5-AAA1-8B20DE521C56}">
      <dsp:nvSpPr>
        <dsp:cNvPr id="0" name=""/>
        <dsp:cNvSpPr/>
      </dsp:nvSpPr>
      <dsp:spPr>
        <a:xfrm>
          <a:off x="2701930" y="3403822"/>
          <a:ext cx="2454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5479" y="45720"/>
              </a:lnTo>
            </a:path>
          </a:pathLst>
        </a:custGeom>
        <a:noFill/>
        <a:ln w="12700" cap="flat" cmpd="sng" algn="ctr">
          <a:solidFill>
            <a:srgbClr val="37609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5F602-D180-4015-8A6A-47373F0FCE5B}">
      <dsp:nvSpPr>
        <dsp:cNvPr id="0" name=""/>
        <dsp:cNvSpPr/>
      </dsp:nvSpPr>
      <dsp:spPr>
        <a:xfrm>
          <a:off x="1229054" y="2473973"/>
          <a:ext cx="245479" cy="975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739" y="0"/>
              </a:lnTo>
              <a:lnTo>
                <a:pt x="122739" y="975568"/>
              </a:lnTo>
              <a:lnTo>
                <a:pt x="245479" y="975568"/>
              </a:lnTo>
            </a:path>
          </a:pathLst>
        </a:custGeom>
        <a:noFill/>
        <a:ln w="12700" cap="flat" cmpd="sng" algn="ctr">
          <a:solidFill>
            <a:srgbClr val="37609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F4AB6-0CE1-48F7-AD23-9A6EA082F809}">
      <dsp:nvSpPr>
        <dsp:cNvPr id="0" name=""/>
        <dsp:cNvSpPr/>
      </dsp:nvSpPr>
      <dsp:spPr>
        <a:xfrm>
          <a:off x="2701930" y="2470318"/>
          <a:ext cx="245479" cy="311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739" y="0"/>
              </a:lnTo>
              <a:lnTo>
                <a:pt x="122739" y="311500"/>
              </a:lnTo>
              <a:lnTo>
                <a:pt x="245479" y="311500"/>
              </a:lnTo>
            </a:path>
          </a:pathLst>
        </a:custGeom>
        <a:noFill/>
        <a:ln w="12700" cap="flat" cmpd="sng" algn="ctr">
          <a:solidFill>
            <a:srgbClr val="37609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C855A-AA1E-44CC-995F-869EE5965AC5}">
      <dsp:nvSpPr>
        <dsp:cNvPr id="0" name=""/>
        <dsp:cNvSpPr/>
      </dsp:nvSpPr>
      <dsp:spPr>
        <a:xfrm>
          <a:off x="2701930" y="2102003"/>
          <a:ext cx="245479" cy="368315"/>
        </a:xfrm>
        <a:custGeom>
          <a:avLst/>
          <a:gdLst/>
          <a:ahLst/>
          <a:cxnLst/>
          <a:rect l="0" t="0" r="0" b="0"/>
          <a:pathLst>
            <a:path>
              <a:moveTo>
                <a:pt x="0" y="368315"/>
              </a:moveTo>
              <a:lnTo>
                <a:pt x="122739" y="368315"/>
              </a:lnTo>
              <a:lnTo>
                <a:pt x="122739" y="0"/>
              </a:lnTo>
              <a:lnTo>
                <a:pt x="245479" y="0"/>
              </a:lnTo>
            </a:path>
          </a:pathLst>
        </a:custGeom>
        <a:noFill/>
        <a:ln w="12700" cap="flat" cmpd="sng" algn="ctr">
          <a:solidFill>
            <a:srgbClr val="37609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6D869-91CC-4E1D-8C57-C8BB909F33D9}">
      <dsp:nvSpPr>
        <dsp:cNvPr id="0" name=""/>
        <dsp:cNvSpPr/>
      </dsp:nvSpPr>
      <dsp:spPr>
        <a:xfrm>
          <a:off x="1229054" y="2424598"/>
          <a:ext cx="2454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374"/>
              </a:moveTo>
              <a:lnTo>
                <a:pt x="122739" y="49374"/>
              </a:lnTo>
              <a:lnTo>
                <a:pt x="122739" y="45720"/>
              </a:lnTo>
              <a:lnTo>
                <a:pt x="245479" y="45720"/>
              </a:lnTo>
            </a:path>
          </a:pathLst>
        </a:custGeom>
        <a:noFill/>
        <a:ln w="12700" cap="flat" cmpd="sng" algn="ctr">
          <a:solidFill>
            <a:srgbClr val="37609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E779-E86B-45B0-BF1D-2B43BEEA9609}">
      <dsp:nvSpPr>
        <dsp:cNvPr id="0" name=""/>
        <dsp:cNvSpPr/>
      </dsp:nvSpPr>
      <dsp:spPr>
        <a:xfrm>
          <a:off x="2701930" y="1360703"/>
          <a:ext cx="2454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5479" y="45720"/>
              </a:lnTo>
            </a:path>
          </a:pathLst>
        </a:custGeom>
        <a:noFill/>
        <a:ln w="12700" cap="flat" cmpd="sng" algn="ctr">
          <a:solidFill>
            <a:srgbClr val="37609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B8F80-0220-4F87-A167-649335EE432B}">
      <dsp:nvSpPr>
        <dsp:cNvPr id="0" name=""/>
        <dsp:cNvSpPr/>
      </dsp:nvSpPr>
      <dsp:spPr>
        <a:xfrm>
          <a:off x="1229054" y="1406423"/>
          <a:ext cx="245479" cy="1067550"/>
        </a:xfrm>
        <a:custGeom>
          <a:avLst/>
          <a:gdLst/>
          <a:ahLst/>
          <a:cxnLst/>
          <a:rect l="0" t="0" r="0" b="0"/>
          <a:pathLst>
            <a:path>
              <a:moveTo>
                <a:pt x="0" y="1067550"/>
              </a:moveTo>
              <a:lnTo>
                <a:pt x="122739" y="1067550"/>
              </a:lnTo>
              <a:lnTo>
                <a:pt x="122739" y="0"/>
              </a:lnTo>
              <a:lnTo>
                <a:pt x="245479" y="0"/>
              </a:lnTo>
            </a:path>
          </a:pathLst>
        </a:custGeom>
        <a:noFill/>
        <a:ln w="12700" cap="flat" cmpd="sng" algn="ctr">
          <a:solidFill>
            <a:srgbClr val="37609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02971-817A-4407-994B-BE612639C97C}">
      <dsp:nvSpPr>
        <dsp:cNvPr id="0" name=""/>
        <dsp:cNvSpPr/>
      </dsp:nvSpPr>
      <dsp:spPr>
        <a:xfrm>
          <a:off x="1656" y="2194559"/>
          <a:ext cx="1227397" cy="558827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37609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376092"/>
              </a:solidFill>
            </a:rPr>
            <a:t>Target Project</a:t>
          </a:r>
        </a:p>
      </dsp:txBody>
      <dsp:txXfrm>
        <a:off x="1656" y="2194559"/>
        <a:ext cx="1227397" cy="558827"/>
      </dsp:txXfrm>
    </dsp:sp>
    <dsp:sp modelId="{1E1A1DF7-0004-4389-883B-45B2EA950E72}">
      <dsp:nvSpPr>
        <dsp:cNvPr id="0" name=""/>
        <dsp:cNvSpPr/>
      </dsp:nvSpPr>
      <dsp:spPr>
        <a:xfrm>
          <a:off x="1474533" y="1072654"/>
          <a:ext cx="1227397" cy="667536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37609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376092"/>
              </a:solidFill>
            </a:rPr>
            <a:t>Remote Handling Systems</a:t>
          </a:r>
        </a:p>
      </dsp:txBody>
      <dsp:txXfrm>
        <a:off x="1474533" y="1072654"/>
        <a:ext cx="1227397" cy="667536"/>
      </dsp:txXfrm>
    </dsp:sp>
    <dsp:sp modelId="{16A4F5B4-680C-4C86-9BF3-99C61FAFA108}">
      <dsp:nvSpPr>
        <dsp:cNvPr id="0" name=""/>
        <dsp:cNvSpPr/>
      </dsp:nvSpPr>
      <dsp:spPr>
        <a:xfrm>
          <a:off x="2947409" y="1131063"/>
          <a:ext cx="1227397" cy="550719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37609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376092"/>
              </a:solidFill>
            </a:rPr>
            <a:t>Installation Package</a:t>
          </a:r>
        </a:p>
      </dsp:txBody>
      <dsp:txXfrm>
        <a:off x="2947409" y="1131063"/>
        <a:ext cx="1227397" cy="550719"/>
      </dsp:txXfrm>
    </dsp:sp>
    <dsp:sp modelId="{8764A291-E182-4B1E-8518-56D7D0E12E2F}">
      <dsp:nvSpPr>
        <dsp:cNvPr id="0" name=""/>
        <dsp:cNvSpPr/>
      </dsp:nvSpPr>
      <dsp:spPr>
        <a:xfrm>
          <a:off x="1474533" y="2132323"/>
          <a:ext cx="1227397" cy="675989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37609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376092"/>
              </a:solidFill>
            </a:rPr>
            <a:t>Monolith Systems</a:t>
          </a:r>
        </a:p>
      </dsp:txBody>
      <dsp:txXfrm>
        <a:off x="1474533" y="2132323"/>
        <a:ext cx="1227397" cy="675989"/>
      </dsp:txXfrm>
    </dsp:sp>
    <dsp:sp modelId="{24789514-51F6-4C73-93E5-711A8325130F}">
      <dsp:nvSpPr>
        <dsp:cNvPr id="0" name=""/>
        <dsp:cNvSpPr/>
      </dsp:nvSpPr>
      <dsp:spPr>
        <a:xfrm>
          <a:off x="2947409" y="1835207"/>
          <a:ext cx="1227397" cy="53359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37609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376092"/>
              </a:solidFill>
            </a:rPr>
            <a:t>Installation Package</a:t>
          </a:r>
        </a:p>
      </dsp:txBody>
      <dsp:txXfrm>
        <a:off x="2947409" y="1835207"/>
        <a:ext cx="1227397" cy="533592"/>
      </dsp:txXfrm>
    </dsp:sp>
    <dsp:sp modelId="{C372FA0C-8715-4811-8A6A-C726BE0A4A4C}">
      <dsp:nvSpPr>
        <dsp:cNvPr id="0" name=""/>
        <dsp:cNvSpPr/>
      </dsp:nvSpPr>
      <dsp:spPr>
        <a:xfrm>
          <a:off x="2947409" y="2522224"/>
          <a:ext cx="1227397" cy="519190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37609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376092"/>
              </a:solidFill>
            </a:rPr>
            <a:t>Installation Package</a:t>
          </a:r>
        </a:p>
      </dsp:txBody>
      <dsp:txXfrm>
        <a:off x="2947409" y="2522224"/>
        <a:ext cx="1227397" cy="519190"/>
      </dsp:txXfrm>
    </dsp:sp>
    <dsp:sp modelId="{B47F84E3-0522-475D-90CB-F60D564E37EF}">
      <dsp:nvSpPr>
        <dsp:cNvPr id="0" name=""/>
        <dsp:cNvSpPr/>
      </dsp:nvSpPr>
      <dsp:spPr>
        <a:xfrm>
          <a:off x="1474533" y="3147202"/>
          <a:ext cx="1227397" cy="604678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37609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376092"/>
              </a:solidFill>
            </a:rPr>
            <a:t>Fluid Systems</a:t>
          </a:r>
        </a:p>
      </dsp:txBody>
      <dsp:txXfrm>
        <a:off x="1474533" y="3147202"/>
        <a:ext cx="1227397" cy="604678"/>
      </dsp:txXfrm>
    </dsp:sp>
    <dsp:sp modelId="{60AECE40-B1DD-4465-8CFB-85503F66E1C4}">
      <dsp:nvSpPr>
        <dsp:cNvPr id="0" name=""/>
        <dsp:cNvSpPr/>
      </dsp:nvSpPr>
      <dsp:spPr>
        <a:xfrm>
          <a:off x="2947409" y="3194839"/>
          <a:ext cx="1227397" cy="509405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37609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376092"/>
              </a:solidFill>
            </a:rPr>
            <a:t>Installation Package </a:t>
          </a:r>
        </a:p>
      </dsp:txBody>
      <dsp:txXfrm>
        <a:off x="2947409" y="3194839"/>
        <a:ext cx="1227397" cy="509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BEAEC-D01E-46DD-B04C-684FE358E39B}">
      <dsp:nvSpPr>
        <dsp:cNvPr id="0" name=""/>
        <dsp:cNvSpPr/>
      </dsp:nvSpPr>
      <dsp:spPr>
        <a:xfrm>
          <a:off x="2754052" y="2206010"/>
          <a:ext cx="2157323" cy="200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7"/>
              </a:lnTo>
              <a:lnTo>
                <a:pt x="2157323" y="75987"/>
              </a:lnTo>
              <a:lnTo>
                <a:pt x="2157323" y="200772"/>
              </a:lnTo>
            </a:path>
          </a:pathLst>
        </a:cu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E861-5D3E-460E-8619-FAF02DAE0146}">
      <dsp:nvSpPr>
        <dsp:cNvPr id="0" name=""/>
        <dsp:cNvSpPr/>
      </dsp:nvSpPr>
      <dsp:spPr>
        <a:xfrm>
          <a:off x="2754052" y="2206010"/>
          <a:ext cx="756218" cy="200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750"/>
              </a:lnTo>
              <a:lnTo>
                <a:pt x="756218" y="75750"/>
              </a:lnTo>
              <a:lnTo>
                <a:pt x="756218" y="200534"/>
              </a:lnTo>
            </a:path>
          </a:pathLst>
        </a:cu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11AF2-07CA-43A1-8EC5-9B8966892221}">
      <dsp:nvSpPr>
        <dsp:cNvPr id="0" name=""/>
        <dsp:cNvSpPr/>
      </dsp:nvSpPr>
      <dsp:spPr>
        <a:xfrm>
          <a:off x="675212" y="2206010"/>
          <a:ext cx="2078839" cy="200534"/>
        </a:xfrm>
        <a:custGeom>
          <a:avLst/>
          <a:gdLst/>
          <a:ahLst/>
          <a:cxnLst/>
          <a:rect l="0" t="0" r="0" b="0"/>
          <a:pathLst>
            <a:path>
              <a:moveTo>
                <a:pt x="2078839" y="0"/>
              </a:moveTo>
              <a:lnTo>
                <a:pt x="2078839" y="75750"/>
              </a:lnTo>
              <a:lnTo>
                <a:pt x="0" y="75750"/>
              </a:lnTo>
              <a:lnTo>
                <a:pt x="0" y="200534"/>
              </a:lnTo>
            </a:path>
          </a:pathLst>
        </a:cu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A4140-DA2D-49E0-8A4C-0E627C2D9D13}">
      <dsp:nvSpPr>
        <dsp:cNvPr id="0" name=""/>
        <dsp:cNvSpPr/>
      </dsp:nvSpPr>
      <dsp:spPr>
        <a:xfrm>
          <a:off x="2052239" y="2206010"/>
          <a:ext cx="701812" cy="200534"/>
        </a:xfrm>
        <a:custGeom>
          <a:avLst/>
          <a:gdLst/>
          <a:ahLst/>
          <a:cxnLst/>
          <a:rect l="0" t="0" r="0" b="0"/>
          <a:pathLst>
            <a:path>
              <a:moveTo>
                <a:pt x="701812" y="0"/>
              </a:moveTo>
              <a:lnTo>
                <a:pt x="701812" y="75750"/>
              </a:lnTo>
              <a:lnTo>
                <a:pt x="0" y="75750"/>
              </a:lnTo>
              <a:lnTo>
                <a:pt x="0" y="200534"/>
              </a:lnTo>
            </a:path>
          </a:pathLst>
        </a:cu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0A12D-30FB-4F26-B18C-67024B03BE8B}">
      <dsp:nvSpPr>
        <dsp:cNvPr id="0" name=""/>
        <dsp:cNvSpPr/>
      </dsp:nvSpPr>
      <dsp:spPr>
        <a:xfrm>
          <a:off x="2159839" y="1611798"/>
          <a:ext cx="1188424" cy="594212"/>
        </a:xfrm>
        <a:prstGeom prst="rect">
          <a:avLst/>
        </a:pr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94CA"/>
              </a:solidFill>
            </a:rPr>
            <a:t>Installation Manager ESS</a:t>
          </a:r>
        </a:p>
      </dsp:txBody>
      <dsp:txXfrm>
        <a:off x="2159839" y="1611798"/>
        <a:ext cx="1188424" cy="594212"/>
      </dsp:txXfrm>
    </dsp:sp>
    <dsp:sp modelId="{47034FC1-709C-4BFE-A3A0-ACB5168243E7}">
      <dsp:nvSpPr>
        <dsp:cNvPr id="0" name=""/>
        <dsp:cNvSpPr/>
      </dsp:nvSpPr>
      <dsp:spPr>
        <a:xfrm>
          <a:off x="1458027" y="2406545"/>
          <a:ext cx="1188424" cy="685150"/>
        </a:xfrm>
        <a:prstGeom prst="rect">
          <a:avLst/>
        </a:pr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94CA"/>
              </a:solidFill>
            </a:rPr>
            <a:t>Installation Coordinator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94CA"/>
              </a:solidFill>
            </a:rPr>
            <a:t>NSS</a:t>
          </a:r>
        </a:p>
      </dsp:txBody>
      <dsp:txXfrm>
        <a:off x="1458027" y="2406545"/>
        <a:ext cx="1188424" cy="685150"/>
      </dsp:txXfrm>
    </dsp:sp>
    <dsp:sp modelId="{85A4DEF7-0A9A-4529-9E50-7787294A11F1}">
      <dsp:nvSpPr>
        <dsp:cNvPr id="0" name=""/>
        <dsp:cNvSpPr/>
      </dsp:nvSpPr>
      <dsp:spPr>
        <a:xfrm>
          <a:off x="80999" y="2406545"/>
          <a:ext cx="1188424" cy="685150"/>
        </a:xfrm>
        <a:prstGeom prst="rect">
          <a:avLst/>
        </a:pr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94CA"/>
              </a:solidFill>
            </a:rPr>
            <a:t>Installation Coordinator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94CA"/>
              </a:solidFill>
            </a:rPr>
            <a:t>Target</a:t>
          </a:r>
        </a:p>
      </dsp:txBody>
      <dsp:txXfrm>
        <a:off x="80999" y="2406545"/>
        <a:ext cx="1188424" cy="685150"/>
      </dsp:txXfrm>
    </dsp:sp>
    <dsp:sp modelId="{20BB3D13-3A5C-4D05-8CC0-9009E9E0ADEE}">
      <dsp:nvSpPr>
        <dsp:cNvPr id="0" name=""/>
        <dsp:cNvSpPr/>
      </dsp:nvSpPr>
      <dsp:spPr>
        <a:xfrm>
          <a:off x="2916058" y="2406545"/>
          <a:ext cx="1188424" cy="685150"/>
        </a:xfrm>
        <a:prstGeom prst="rect">
          <a:avLst/>
        </a:pr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94CA"/>
              </a:solidFill>
            </a:rPr>
            <a:t>Installation Coordinator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94CA"/>
              </a:solidFill>
            </a:rPr>
            <a:t>Accelerator</a:t>
          </a:r>
        </a:p>
      </dsp:txBody>
      <dsp:txXfrm>
        <a:off x="2916058" y="2406545"/>
        <a:ext cx="1188424" cy="685150"/>
      </dsp:txXfrm>
    </dsp:sp>
    <dsp:sp modelId="{6A6A921C-58E1-4E0F-89AC-900E0B8C1339}">
      <dsp:nvSpPr>
        <dsp:cNvPr id="0" name=""/>
        <dsp:cNvSpPr/>
      </dsp:nvSpPr>
      <dsp:spPr>
        <a:xfrm>
          <a:off x="4317163" y="2406782"/>
          <a:ext cx="1188424" cy="685150"/>
        </a:xfrm>
        <a:prstGeom prst="rect">
          <a:avLst/>
        </a:pr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94CA"/>
              </a:solidFill>
            </a:rPr>
            <a:t>Installation Coordinator</a:t>
          </a:r>
          <a:br>
            <a:rPr lang="en-US" sz="1400" kern="1200" dirty="0">
              <a:solidFill>
                <a:srgbClr val="0094CA"/>
              </a:solidFill>
            </a:rPr>
          </a:br>
          <a:r>
            <a:rPr lang="en-US" sz="1400" b="1" kern="1200" dirty="0">
              <a:solidFill>
                <a:srgbClr val="0094CA"/>
              </a:solidFill>
            </a:rPr>
            <a:t>ICS</a:t>
          </a:r>
        </a:p>
      </dsp:txBody>
      <dsp:txXfrm>
        <a:off x="4317163" y="2406782"/>
        <a:ext cx="1188424" cy="685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BEAEC-D01E-46DD-B04C-684FE358E39B}">
      <dsp:nvSpPr>
        <dsp:cNvPr id="0" name=""/>
        <dsp:cNvSpPr/>
      </dsp:nvSpPr>
      <dsp:spPr>
        <a:xfrm>
          <a:off x="4283964" y="798585"/>
          <a:ext cx="3400568" cy="29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09"/>
              </a:lnTo>
              <a:lnTo>
                <a:pt x="3400568" y="145509"/>
              </a:lnTo>
              <a:lnTo>
                <a:pt x="3400568" y="291018"/>
              </a:lnTo>
            </a:path>
          </a:pathLst>
        </a:cu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31141-0749-4C14-9A60-852606EB0D69}">
      <dsp:nvSpPr>
        <dsp:cNvPr id="0" name=""/>
        <dsp:cNvSpPr/>
      </dsp:nvSpPr>
      <dsp:spPr>
        <a:xfrm>
          <a:off x="4696862" y="1983114"/>
          <a:ext cx="303021" cy="2605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311"/>
              </a:lnTo>
              <a:lnTo>
                <a:pt x="303021" y="2605311"/>
              </a:lnTo>
            </a:path>
          </a:pathLst>
        </a:cu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074AB-C770-41C1-A1F9-EC6F0FA66FF6}">
      <dsp:nvSpPr>
        <dsp:cNvPr id="0" name=""/>
        <dsp:cNvSpPr/>
      </dsp:nvSpPr>
      <dsp:spPr>
        <a:xfrm>
          <a:off x="4696862" y="1983114"/>
          <a:ext cx="303021" cy="1621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390"/>
              </a:lnTo>
              <a:lnTo>
                <a:pt x="303021" y="1621390"/>
              </a:lnTo>
            </a:path>
          </a:pathLst>
        </a:cu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BF69A-9ECE-40C0-8C66-D959C78644DB}">
      <dsp:nvSpPr>
        <dsp:cNvPr id="0" name=""/>
        <dsp:cNvSpPr/>
      </dsp:nvSpPr>
      <dsp:spPr>
        <a:xfrm>
          <a:off x="4696862" y="1983114"/>
          <a:ext cx="291616" cy="647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793"/>
              </a:lnTo>
              <a:lnTo>
                <a:pt x="291616" y="647793"/>
              </a:lnTo>
            </a:path>
          </a:pathLst>
        </a:cu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E861-5D3E-460E-8619-FAF02DAE0146}">
      <dsp:nvSpPr>
        <dsp:cNvPr id="0" name=""/>
        <dsp:cNvSpPr/>
      </dsp:nvSpPr>
      <dsp:spPr>
        <a:xfrm>
          <a:off x="4283964" y="798585"/>
          <a:ext cx="1220955" cy="29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09"/>
              </a:lnTo>
              <a:lnTo>
                <a:pt x="1220955" y="145509"/>
              </a:lnTo>
              <a:lnTo>
                <a:pt x="1220955" y="291018"/>
              </a:lnTo>
            </a:path>
          </a:pathLst>
        </a:cu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339C0-E824-476D-83D5-882B3BA1A864}">
      <dsp:nvSpPr>
        <dsp:cNvPr id="0" name=""/>
        <dsp:cNvSpPr/>
      </dsp:nvSpPr>
      <dsp:spPr>
        <a:xfrm>
          <a:off x="2506109" y="1988803"/>
          <a:ext cx="282953" cy="637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469"/>
              </a:lnTo>
              <a:lnTo>
                <a:pt x="282953" y="637469"/>
              </a:lnTo>
            </a:path>
          </a:pathLst>
        </a:cu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11AF2-07CA-43A1-8EC5-9B8966892221}">
      <dsp:nvSpPr>
        <dsp:cNvPr id="0" name=""/>
        <dsp:cNvSpPr/>
      </dsp:nvSpPr>
      <dsp:spPr>
        <a:xfrm>
          <a:off x="3260651" y="798585"/>
          <a:ext cx="1023312" cy="291018"/>
        </a:xfrm>
        <a:custGeom>
          <a:avLst/>
          <a:gdLst/>
          <a:ahLst/>
          <a:cxnLst/>
          <a:rect l="0" t="0" r="0" b="0"/>
          <a:pathLst>
            <a:path>
              <a:moveTo>
                <a:pt x="1023312" y="0"/>
              </a:moveTo>
              <a:lnTo>
                <a:pt x="1023312" y="145509"/>
              </a:lnTo>
              <a:lnTo>
                <a:pt x="0" y="145509"/>
              </a:lnTo>
              <a:lnTo>
                <a:pt x="0" y="291018"/>
              </a:lnTo>
            </a:path>
          </a:pathLst>
        </a:cu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1D29D-7320-4A3E-BF38-5C867DDFADB7}">
      <dsp:nvSpPr>
        <dsp:cNvPr id="0" name=""/>
        <dsp:cNvSpPr/>
      </dsp:nvSpPr>
      <dsp:spPr>
        <a:xfrm>
          <a:off x="207030" y="2021252"/>
          <a:ext cx="303237" cy="1751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209"/>
              </a:lnTo>
              <a:lnTo>
                <a:pt x="303237" y="1751209"/>
              </a:lnTo>
            </a:path>
          </a:pathLst>
        </a:cu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11695-4C20-4670-9EC2-F42E6E049690}">
      <dsp:nvSpPr>
        <dsp:cNvPr id="0" name=""/>
        <dsp:cNvSpPr/>
      </dsp:nvSpPr>
      <dsp:spPr>
        <a:xfrm>
          <a:off x="207030" y="2021252"/>
          <a:ext cx="303237" cy="695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122"/>
              </a:lnTo>
              <a:lnTo>
                <a:pt x="303237" y="695122"/>
              </a:lnTo>
            </a:path>
          </a:pathLst>
        </a:cu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A4140-DA2D-49E0-8A4C-0E627C2D9D13}">
      <dsp:nvSpPr>
        <dsp:cNvPr id="0" name=""/>
        <dsp:cNvSpPr/>
      </dsp:nvSpPr>
      <dsp:spPr>
        <a:xfrm>
          <a:off x="1015663" y="798585"/>
          <a:ext cx="3268300" cy="291018"/>
        </a:xfrm>
        <a:custGeom>
          <a:avLst/>
          <a:gdLst/>
          <a:ahLst/>
          <a:cxnLst/>
          <a:rect l="0" t="0" r="0" b="0"/>
          <a:pathLst>
            <a:path>
              <a:moveTo>
                <a:pt x="3268300" y="0"/>
              </a:moveTo>
              <a:lnTo>
                <a:pt x="3268300" y="145509"/>
              </a:lnTo>
              <a:lnTo>
                <a:pt x="0" y="145509"/>
              </a:lnTo>
              <a:lnTo>
                <a:pt x="0" y="291018"/>
              </a:lnTo>
            </a:path>
          </a:pathLst>
        </a:cu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0A12D-30FB-4F26-B18C-67024B03BE8B}">
      <dsp:nvSpPr>
        <dsp:cNvPr id="0" name=""/>
        <dsp:cNvSpPr/>
      </dsp:nvSpPr>
      <dsp:spPr>
        <a:xfrm>
          <a:off x="2827241" y="105683"/>
          <a:ext cx="2913444" cy="692901"/>
        </a:xfrm>
        <a:prstGeom prst="rect">
          <a:avLst/>
        </a:pr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94CA"/>
              </a:solidFill>
            </a:rPr>
            <a:t>ESS Installation Manager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0094CA"/>
              </a:solidFill>
            </a:rPr>
            <a:t>Mikael </a:t>
          </a:r>
          <a:r>
            <a:rPr lang="en-US" sz="1800" b="0" kern="1200" dirty="0" err="1">
              <a:solidFill>
                <a:srgbClr val="0094CA"/>
              </a:solidFill>
            </a:rPr>
            <a:t>Jakobsson</a:t>
          </a:r>
          <a:endParaRPr lang="en-US" sz="1800" b="0" kern="1200" dirty="0">
            <a:solidFill>
              <a:srgbClr val="0094CA"/>
            </a:solidFill>
          </a:endParaRPr>
        </a:p>
      </dsp:txBody>
      <dsp:txXfrm>
        <a:off x="2827241" y="105683"/>
        <a:ext cx="2913444" cy="692901"/>
      </dsp:txXfrm>
    </dsp:sp>
    <dsp:sp modelId="{47034FC1-709C-4BFE-A3A0-ACB5168243E7}">
      <dsp:nvSpPr>
        <dsp:cNvPr id="0" name=""/>
        <dsp:cNvSpPr/>
      </dsp:nvSpPr>
      <dsp:spPr>
        <a:xfrm>
          <a:off x="4872" y="1089603"/>
          <a:ext cx="2021582" cy="931648"/>
        </a:xfrm>
        <a:prstGeom prst="rect">
          <a:avLst/>
        </a:pr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94CA"/>
              </a:solidFill>
            </a:rPr>
            <a:t>NSS Installation Coordinator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0094CA"/>
              </a:solidFill>
            </a:rPr>
            <a:t>Antonio Bianchi</a:t>
          </a:r>
        </a:p>
      </dsp:txBody>
      <dsp:txXfrm>
        <a:off x="4872" y="1089603"/>
        <a:ext cx="2021582" cy="931648"/>
      </dsp:txXfrm>
    </dsp:sp>
    <dsp:sp modelId="{5AA47FA7-AC34-46E1-B08C-A47E88AB1857}">
      <dsp:nvSpPr>
        <dsp:cNvPr id="0" name=""/>
        <dsp:cNvSpPr/>
      </dsp:nvSpPr>
      <dsp:spPr>
        <a:xfrm>
          <a:off x="510267" y="2312270"/>
          <a:ext cx="1667426" cy="808207"/>
        </a:xfrm>
        <a:prstGeom prst="rect">
          <a:avLst/>
        </a:prstGeom>
        <a:noFill/>
        <a:ln w="12700" cap="flat" cmpd="sng" algn="ctr">
          <a:solidFill>
            <a:srgbClr val="9696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969696"/>
              </a:solidFill>
            </a:rPr>
            <a:t>Area Coordinator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969696"/>
              </a:solidFill>
            </a:rPr>
            <a:t>E01-E05    Experimental Halls</a:t>
          </a:r>
        </a:p>
      </dsp:txBody>
      <dsp:txXfrm>
        <a:off x="510267" y="2312270"/>
        <a:ext cx="1667426" cy="808207"/>
      </dsp:txXfrm>
    </dsp:sp>
    <dsp:sp modelId="{3C9EDD6E-C3A2-4BF8-B6B3-471B3F059CDE}">
      <dsp:nvSpPr>
        <dsp:cNvPr id="0" name=""/>
        <dsp:cNvSpPr/>
      </dsp:nvSpPr>
      <dsp:spPr>
        <a:xfrm>
          <a:off x="510267" y="3411497"/>
          <a:ext cx="1667426" cy="721927"/>
        </a:xfrm>
        <a:prstGeom prst="rect">
          <a:avLst/>
        </a:prstGeom>
        <a:noFill/>
        <a:ln w="12700" cap="flat" cmpd="sng" algn="ctr">
          <a:solidFill>
            <a:srgbClr val="9696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969696"/>
              </a:solidFill>
            </a:rPr>
            <a:t>Area Coordinator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969696"/>
              </a:solidFill>
            </a:rPr>
            <a:t>D01, D03 Experimental Halls</a:t>
          </a:r>
        </a:p>
      </dsp:txBody>
      <dsp:txXfrm>
        <a:off x="510267" y="3411497"/>
        <a:ext cx="1667426" cy="721927"/>
      </dsp:txXfrm>
    </dsp:sp>
    <dsp:sp modelId="{85A4DEF7-0A9A-4529-9E50-7787294A11F1}">
      <dsp:nvSpPr>
        <dsp:cNvPr id="0" name=""/>
        <dsp:cNvSpPr/>
      </dsp:nvSpPr>
      <dsp:spPr>
        <a:xfrm>
          <a:off x="2317473" y="1089603"/>
          <a:ext cx="1886356" cy="899199"/>
        </a:xfrm>
        <a:prstGeom prst="rect">
          <a:avLst/>
        </a:pr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94CA"/>
              </a:solidFill>
            </a:rPr>
            <a:t>Target Installation Coordinator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0094CA"/>
              </a:solidFill>
            </a:rPr>
            <a:t>Tobias </a:t>
          </a:r>
          <a:r>
            <a:rPr lang="en-US" sz="1600" b="0" kern="1200" dirty="0" err="1">
              <a:solidFill>
                <a:srgbClr val="0094CA"/>
              </a:solidFill>
            </a:rPr>
            <a:t>Lexholm</a:t>
          </a:r>
          <a:endParaRPr lang="en-US" sz="1600" b="0" kern="1200" dirty="0">
            <a:solidFill>
              <a:srgbClr val="0094CA"/>
            </a:solidFill>
          </a:endParaRPr>
        </a:p>
      </dsp:txBody>
      <dsp:txXfrm>
        <a:off x="2317473" y="1089603"/>
        <a:ext cx="1886356" cy="899199"/>
      </dsp:txXfrm>
    </dsp:sp>
    <dsp:sp modelId="{288F68DE-305D-46FB-A4A5-4686494EF6AA}">
      <dsp:nvSpPr>
        <dsp:cNvPr id="0" name=""/>
        <dsp:cNvSpPr/>
      </dsp:nvSpPr>
      <dsp:spPr>
        <a:xfrm>
          <a:off x="2789062" y="2279822"/>
          <a:ext cx="1745724" cy="692901"/>
        </a:xfrm>
        <a:prstGeom prst="rect">
          <a:avLst/>
        </a:prstGeom>
        <a:noFill/>
        <a:ln w="12700" cap="flat" cmpd="sng" algn="ctr">
          <a:solidFill>
            <a:srgbClr val="9696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969696"/>
              </a:solidFill>
            </a:rPr>
            <a:t>Area Coordinator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969696"/>
              </a:solidFill>
            </a:rPr>
            <a:t>D02 - Target Building</a:t>
          </a:r>
        </a:p>
      </dsp:txBody>
      <dsp:txXfrm>
        <a:off x="2789062" y="2279822"/>
        <a:ext cx="1745724" cy="692901"/>
      </dsp:txXfrm>
    </dsp:sp>
    <dsp:sp modelId="{20BB3D13-3A5C-4D05-8CC0-9009E9E0ADEE}">
      <dsp:nvSpPr>
        <dsp:cNvPr id="0" name=""/>
        <dsp:cNvSpPr/>
      </dsp:nvSpPr>
      <dsp:spPr>
        <a:xfrm>
          <a:off x="4494848" y="1089603"/>
          <a:ext cx="2020141" cy="893510"/>
        </a:xfrm>
        <a:prstGeom prst="rect">
          <a:avLst/>
        </a:pr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94CA"/>
              </a:solidFill>
            </a:rPr>
            <a:t>Accelerator Installation Coordinator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0094CA"/>
              </a:solidFill>
            </a:rPr>
            <a:t>Peo Gustavsson</a:t>
          </a:r>
        </a:p>
      </dsp:txBody>
      <dsp:txXfrm>
        <a:off x="4494848" y="1089603"/>
        <a:ext cx="2020141" cy="893510"/>
      </dsp:txXfrm>
    </dsp:sp>
    <dsp:sp modelId="{69803FC5-3189-4DBE-B09D-BABEF4676CEE}">
      <dsp:nvSpPr>
        <dsp:cNvPr id="0" name=""/>
        <dsp:cNvSpPr/>
      </dsp:nvSpPr>
      <dsp:spPr>
        <a:xfrm>
          <a:off x="4988478" y="2284457"/>
          <a:ext cx="2112685" cy="692901"/>
        </a:xfrm>
        <a:prstGeom prst="rect">
          <a:avLst/>
        </a:pr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94CA"/>
              </a:solidFill>
            </a:rPr>
            <a:t>Area Coordinator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94CA"/>
              </a:solidFill>
            </a:rPr>
            <a:t>G01 - </a:t>
          </a:r>
          <a:r>
            <a:rPr lang="en-US" sz="1600" kern="1200" dirty="0" err="1">
              <a:solidFill>
                <a:srgbClr val="0094CA"/>
              </a:solidFill>
            </a:rPr>
            <a:t>Acc</a:t>
          </a:r>
          <a:r>
            <a:rPr lang="en-US" sz="1600" kern="1200" dirty="0">
              <a:solidFill>
                <a:srgbClr val="0094CA"/>
              </a:solidFill>
            </a:rPr>
            <a:t> Tunnel</a:t>
          </a:r>
        </a:p>
      </dsp:txBody>
      <dsp:txXfrm>
        <a:off x="4988478" y="2284457"/>
        <a:ext cx="2112685" cy="692901"/>
      </dsp:txXfrm>
    </dsp:sp>
    <dsp:sp modelId="{3C7927FF-CFE0-4A76-B4D3-22B4F945FB59}">
      <dsp:nvSpPr>
        <dsp:cNvPr id="0" name=""/>
        <dsp:cNvSpPr/>
      </dsp:nvSpPr>
      <dsp:spPr>
        <a:xfrm>
          <a:off x="4999884" y="3258054"/>
          <a:ext cx="2111646" cy="692901"/>
        </a:xfrm>
        <a:prstGeom prst="rect">
          <a:avLst/>
        </a:pr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94CA"/>
              </a:solidFill>
            </a:rPr>
            <a:t>Area Coordinator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94CA"/>
              </a:solidFill>
            </a:rPr>
            <a:t>G02 - Klystron Gallery</a:t>
          </a:r>
        </a:p>
      </dsp:txBody>
      <dsp:txXfrm>
        <a:off x="4999884" y="3258054"/>
        <a:ext cx="2111646" cy="692901"/>
      </dsp:txXfrm>
    </dsp:sp>
    <dsp:sp modelId="{606D1E3D-674D-48B1-B582-5BDDE57B06E2}">
      <dsp:nvSpPr>
        <dsp:cNvPr id="0" name=""/>
        <dsp:cNvSpPr/>
      </dsp:nvSpPr>
      <dsp:spPr>
        <a:xfrm>
          <a:off x="4999884" y="4241974"/>
          <a:ext cx="2089847" cy="692901"/>
        </a:xfrm>
        <a:prstGeom prst="rect">
          <a:avLst/>
        </a:pr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94CA"/>
              </a:solidFill>
            </a:rPr>
            <a:t>Area Coordinator</a:t>
          </a:r>
          <a:br>
            <a:rPr lang="en-US" sz="1600" kern="1200" dirty="0">
              <a:solidFill>
                <a:srgbClr val="0094CA"/>
              </a:solidFill>
            </a:rPr>
          </a:br>
          <a:r>
            <a:rPr lang="en-US" sz="1600" kern="1200" dirty="0">
              <a:solidFill>
                <a:srgbClr val="0094CA"/>
              </a:solidFill>
            </a:rPr>
            <a:t>G04 - </a:t>
          </a:r>
          <a:r>
            <a:rPr lang="en-US" sz="1600" kern="1200" dirty="0" err="1">
              <a:solidFill>
                <a:srgbClr val="0094CA"/>
              </a:solidFill>
            </a:rPr>
            <a:t>Cryo</a:t>
          </a:r>
          <a:r>
            <a:rPr lang="en-US" sz="1600" kern="1200" dirty="0">
              <a:solidFill>
                <a:srgbClr val="0094CA"/>
              </a:solidFill>
            </a:rPr>
            <a:t>-Compressor Building</a:t>
          </a:r>
        </a:p>
      </dsp:txBody>
      <dsp:txXfrm>
        <a:off x="4999884" y="4241974"/>
        <a:ext cx="2089847" cy="692901"/>
      </dsp:txXfrm>
    </dsp:sp>
    <dsp:sp modelId="{6A6A921C-58E1-4E0F-89AC-900E0B8C1339}">
      <dsp:nvSpPr>
        <dsp:cNvPr id="0" name=""/>
        <dsp:cNvSpPr/>
      </dsp:nvSpPr>
      <dsp:spPr>
        <a:xfrm>
          <a:off x="6806009" y="1089603"/>
          <a:ext cx="1757046" cy="896109"/>
        </a:xfrm>
        <a:prstGeom prst="rect">
          <a:avLst/>
        </a:prstGeom>
        <a:noFill/>
        <a:ln w="12700" cap="flat" cmpd="sng" algn="ctr">
          <a:solidFill>
            <a:srgbClr val="0094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94CA"/>
              </a:solidFill>
            </a:rPr>
            <a:t>ICS Installation Coordinator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srgbClr val="0094CA"/>
              </a:solidFill>
            </a:rPr>
            <a:t>Nour</a:t>
          </a:r>
          <a:r>
            <a:rPr lang="en-US" sz="1600" b="0" kern="1200" dirty="0">
              <a:solidFill>
                <a:srgbClr val="0094CA"/>
              </a:solidFill>
            </a:rPr>
            <a:t> </a:t>
          </a:r>
          <a:r>
            <a:rPr lang="en-US" sz="1600" b="0" kern="1200" dirty="0" err="1">
              <a:solidFill>
                <a:srgbClr val="0094CA"/>
              </a:solidFill>
            </a:rPr>
            <a:t>Akel</a:t>
          </a:r>
          <a:endParaRPr lang="en-US" sz="1600" b="0" kern="1200" dirty="0">
            <a:solidFill>
              <a:srgbClr val="0094CA"/>
            </a:solidFill>
          </a:endParaRPr>
        </a:p>
      </dsp:txBody>
      <dsp:txXfrm>
        <a:off x="6806009" y="1089603"/>
        <a:ext cx="1757046" cy="896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2018-07-05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process is</a:t>
            </a:r>
            <a:r>
              <a:rPr lang="en-US" baseline="0" dirty="0"/>
              <a:t> the workflow that guides the installation community from the last part of Design to the part preceding operation.</a:t>
            </a:r>
          </a:p>
          <a:p>
            <a:r>
              <a:rPr lang="en-US" baseline="0" dirty="0"/>
              <a:t>As highlighted in ESS Engineering Handbook, we have five key steps, as shown in the image.</a:t>
            </a:r>
          </a:p>
          <a:p>
            <a:endParaRPr lang="en-US" baseline="0" dirty="0"/>
          </a:p>
          <a:p>
            <a:r>
              <a:rPr lang="en-US" baseline="0" dirty="0"/>
              <a:t>Key message: during the workshop you will see different parts of the SAME process. There is only one process, which is the way ESS works.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4332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 step of the process, there is a set of things to do.</a:t>
            </a:r>
            <a:r>
              <a:rPr lang="en-US" baseline="0" dirty="0"/>
              <a:t> </a:t>
            </a:r>
            <a:r>
              <a:rPr lang="en-US" dirty="0"/>
              <a:t>These actions result in the creation of documents that you keep in your installation binder.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309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the installation</a:t>
            </a:r>
            <a:r>
              <a:rPr lang="en-US" baseline="0" dirty="0"/>
              <a:t> organization relates to the existing project organization.</a:t>
            </a:r>
            <a:br>
              <a:rPr lang="en-US" baseline="0" dirty="0"/>
            </a:br>
            <a:endParaRPr lang="en-US" baseline="0" dirty="0"/>
          </a:p>
          <a:p>
            <a:r>
              <a:rPr lang="en-US" baseline="0" dirty="0"/>
              <a:t>If we take the example of Target, one of the six projects of the ESS overall project:</a:t>
            </a:r>
          </a:p>
          <a:p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Projects are responsible for installation! (and have the budget)</a:t>
            </a:r>
          </a:p>
          <a:p>
            <a:pPr marL="0" indent="0">
              <a:buFontTx/>
              <a:buNone/>
            </a:pPr>
            <a:r>
              <a:rPr lang="en-US" baseline="0" dirty="0"/>
              <a:t>The Installation organization is responsible for the coordination of installation works.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2908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how the new organization looks like.</a:t>
            </a:r>
          </a:p>
          <a:p>
            <a:endParaRPr lang="en-US" dirty="0"/>
          </a:p>
          <a:p>
            <a:r>
              <a:rPr lang="en-US" dirty="0"/>
              <a:t>About the Installation Coordinators:</a:t>
            </a:r>
            <a:r>
              <a:rPr lang="is-IS" dirty="0"/>
              <a:t>…</a:t>
            </a:r>
            <a:endParaRPr lang="en-US" dirty="0"/>
          </a:p>
          <a:p>
            <a:r>
              <a:rPr lang="en-US" dirty="0"/>
              <a:t>About the Installation Manager:</a:t>
            </a:r>
            <a:r>
              <a:rPr lang="is-IS" dirty="0"/>
              <a:t>…</a:t>
            </a:r>
            <a:endParaRPr lang="en-US" dirty="0"/>
          </a:p>
          <a:p>
            <a:r>
              <a:rPr lang="en-US" dirty="0"/>
              <a:t>About the Area Coordinators:</a:t>
            </a:r>
            <a:r>
              <a:rPr lang="is-IS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93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ESS Installation website is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platform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have put in place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enable Installation work.</a:t>
            </a:r>
            <a:r>
              <a:rPr lang="en-US" dirty="0">
                <a:effectLst/>
              </a:rPr>
              <a:t> </a:t>
            </a:r>
          </a:p>
          <a:p>
            <a:endParaRPr lang="en-US" dirty="0"/>
          </a:p>
          <a:p>
            <a:r>
              <a:rPr lang="en-US" i="0" baseline="0" dirty="0"/>
              <a:t>Eventually 4 pillars:</a:t>
            </a:r>
          </a:p>
          <a:p>
            <a:r>
              <a:rPr lang="en-US" i="0" baseline="0" dirty="0"/>
              <a:t>1. About installation (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we talk about when we talk about Installation. And why it matters.)</a:t>
            </a:r>
          </a:p>
          <a:p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How we work (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step of the Installation workflow, here is what you need to know and do to help us facilitate your work, in a safe and sustainable way.)</a:t>
            </a:r>
          </a:p>
          <a:p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ESS Services (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Browse the portfolio to request engineering, logistics or other services that we have put in place to support your work.)</a:t>
            </a:r>
          </a:p>
          <a:p>
            <a:endParaRPr lang="en-US" sz="120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What’s going on (announcement and updates about installations)</a:t>
            </a:r>
            <a:endParaRPr lang="en-US" i="0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5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2018-07-05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2018-07-05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2018-07-05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2018-07-05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2018-07-05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/>
              <a:t>Installations</a:t>
            </a:r>
            <a:br>
              <a:rPr lang="sv-SE" sz="4000" dirty="0"/>
            </a:br>
            <a:r>
              <a:rPr lang="sv-SE" sz="1800" dirty="0" err="1"/>
              <a:t>July</a:t>
            </a:r>
            <a:r>
              <a:rPr lang="sv-SE" sz="1800" dirty="0"/>
              <a:t>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Mikael Jakobsson</a:t>
            </a:r>
          </a:p>
          <a:p>
            <a:r>
              <a:rPr lang="sv-SE" sz="2000" dirty="0">
                <a:solidFill>
                  <a:schemeClr val="bg1"/>
                </a:solidFill>
              </a:rPr>
              <a:t>ESS Installation Manager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681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>
                <a:solidFill>
                  <a:srgbClr val="FFFFFF"/>
                </a:solidFill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#1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131" t="14300" r="9838" b="6600"/>
          <a:stretch/>
        </p:blipFill>
        <p:spPr>
          <a:xfrm>
            <a:off x="631555" y="1417638"/>
            <a:ext cx="7900885" cy="576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710" y="6165304"/>
            <a:ext cx="179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Contact person:</a:t>
            </a:r>
          </a:p>
          <a:p>
            <a:r>
              <a:rPr lang="en-US" sz="1200" dirty="0"/>
              <a:t>kristofer.falkland@esss.se</a:t>
            </a:r>
            <a:endParaRPr lang="sv-SE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27274" y="6201113"/>
            <a:ext cx="179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Contact person </a:t>
            </a:r>
          </a:p>
          <a:p>
            <a:r>
              <a:rPr lang="en-US" sz="1200" dirty="0"/>
              <a:t>fabien.rey@esss.se</a:t>
            </a:r>
          </a:p>
          <a:p>
            <a:r>
              <a:rPr lang="en-US" sz="1200" dirty="0"/>
              <a:t>kristofer.falkland@esss.se</a:t>
            </a:r>
            <a:endParaRPr lang="sv-SE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744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#2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455" t="25500" r="9444" b="12200"/>
          <a:stretch/>
        </p:blipFill>
        <p:spPr>
          <a:xfrm>
            <a:off x="3131840" y="1307810"/>
            <a:ext cx="6333329" cy="54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131" t="25500" r="52936" b="12200"/>
          <a:stretch/>
        </p:blipFill>
        <p:spPr>
          <a:xfrm>
            <a:off x="39452" y="1299686"/>
            <a:ext cx="2763416" cy="54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131" t="25500" r="52936" b="41720"/>
          <a:stretch/>
        </p:blipFill>
        <p:spPr>
          <a:xfrm>
            <a:off x="39452" y="1307810"/>
            <a:ext cx="2763416" cy="28412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629" y="4172787"/>
            <a:ext cx="2147704" cy="877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700" dirty="0"/>
              <a:t>Temporary cooling</a:t>
            </a:r>
          </a:p>
          <a:p>
            <a:r>
              <a:rPr lang="en-US" sz="1700" dirty="0"/>
              <a:t>Temporary power</a:t>
            </a:r>
          </a:p>
          <a:p>
            <a:r>
              <a:rPr lang="en-US" sz="1700" dirty="0"/>
              <a:t>Building modifications</a:t>
            </a:r>
            <a:endParaRPr lang="sv-SE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373629" y="5894685"/>
            <a:ext cx="1498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Contact person:</a:t>
            </a:r>
          </a:p>
          <a:p>
            <a:r>
              <a:rPr lang="en-US" sz="1200" dirty="0"/>
              <a:t>malin.aberg@esss.se</a:t>
            </a:r>
            <a:endParaRPr lang="sv-SE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700986" y="5949280"/>
            <a:ext cx="163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Contact person:</a:t>
            </a:r>
          </a:p>
          <a:p>
            <a:r>
              <a:rPr lang="en-US" sz="1200" dirty="0"/>
              <a:t>jorgen.larsson@esss.se</a:t>
            </a:r>
            <a:endParaRPr lang="sv-S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540789" y="6192696"/>
            <a:ext cx="1851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Contact person:</a:t>
            </a:r>
          </a:p>
          <a:p>
            <a:r>
              <a:rPr lang="en-US" sz="1200" dirty="0"/>
              <a:t>therese.welander@esss.se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56386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#3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525" t="20601" r="10626" b="10101"/>
          <a:stretch/>
        </p:blipFill>
        <p:spPr>
          <a:xfrm>
            <a:off x="395891" y="1487888"/>
            <a:ext cx="829090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0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Services &amp;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292" cy="4637112"/>
          </a:xfrm>
        </p:spPr>
        <p:txBody>
          <a:bodyPr>
            <a:normAutofit/>
          </a:bodyPr>
          <a:lstStyle/>
          <a:p>
            <a:r>
              <a:rPr lang="en-US" sz="2000" dirty="0"/>
              <a:t>ESS Installation Organization</a:t>
            </a:r>
          </a:p>
          <a:p>
            <a:pPr lvl="1"/>
            <a:r>
              <a:rPr lang="en-US" sz="1800" dirty="0"/>
              <a:t>Process guidance, support, information, ESH etc. (</a:t>
            </a:r>
            <a:r>
              <a:rPr lang="en-US" sz="1800" u="sng" dirty="0"/>
              <a:t>no</a:t>
            </a:r>
            <a:r>
              <a:rPr lang="en-US" sz="1800" dirty="0"/>
              <a:t> central workforce)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Mandatory &amp; Free Services</a:t>
            </a:r>
          </a:p>
          <a:p>
            <a:pPr lvl="1"/>
            <a:r>
              <a:rPr lang="en-US" sz="1800" dirty="0"/>
              <a:t>Temporary power, temporary cooling, building modifications, survey and </a:t>
            </a:r>
            <a:r>
              <a:rPr lang="en-US" sz="1800" dirty="0" err="1"/>
              <a:t>alignement</a:t>
            </a:r>
            <a:r>
              <a:rPr lang="en-US" sz="1800" dirty="0"/>
              <a:t> </a:t>
            </a:r>
            <a:r>
              <a:rPr lang="en-US" sz="1800" dirty="0" err="1"/>
              <a:t>etc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Mandatory Services </a:t>
            </a:r>
          </a:p>
          <a:p>
            <a:pPr lvl="1"/>
            <a:r>
              <a:rPr lang="en-US" sz="1800" dirty="0"/>
              <a:t>Scaffolding, Rigging</a:t>
            </a:r>
          </a:p>
          <a:p>
            <a:pPr lvl="1"/>
            <a:endParaRPr lang="en-US" sz="1800" dirty="0"/>
          </a:p>
          <a:p>
            <a:r>
              <a:rPr lang="en-US" sz="2000" dirty="0"/>
              <a:t>Other Services</a:t>
            </a:r>
          </a:p>
          <a:p>
            <a:pPr lvl="1"/>
            <a:r>
              <a:rPr lang="en-US" sz="1800" dirty="0"/>
              <a:t>Electrical support, Mechanical support, Equipment, Cleaning, etc.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78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683568" y="1808820"/>
            <a:ext cx="430835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2400" dirty="0"/>
              <a:t>Installations </a:t>
            </a:r>
            <a:r>
              <a:rPr lang="en-US" sz="2400" dirty="0"/>
              <a:t>are</a:t>
            </a:r>
            <a:r>
              <a:rPr lang="sv-SE" sz="2400" dirty="0"/>
              <a:t> </a:t>
            </a:r>
            <a:r>
              <a:rPr lang="en-US" sz="2400" dirty="0"/>
              <a:t>ongoing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How we do installations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Installation Process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Installation Organization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Installation Web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Partners and Installations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Installation support &amp; services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486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Installations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ongoing</a:t>
            </a:r>
            <a:br>
              <a:rPr lang="sv-SE" dirty="0"/>
            </a:br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Ion Source &amp; LEBT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33820"/>
            <a:ext cx="8136397" cy="534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7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139136" cy="1143000"/>
          </a:xfrm>
        </p:spPr>
        <p:txBody>
          <a:bodyPr/>
          <a:lstStyle/>
          <a:p>
            <a:r>
              <a:rPr lang="sv-SE" dirty="0"/>
              <a:t>ESS Installation</a:t>
            </a:r>
            <a:br>
              <a:rPr lang="sv-SE" dirty="0"/>
            </a:br>
            <a:r>
              <a:rPr lang="sv-SE" sz="2800" dirty="0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96CD25-148A-8348-8762-1A468C87C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042"/>
            <a:ext cx="9144000" cy="39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7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C53957-B29E-9E46-A8BF-AFC7402DA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123"/>
            <a:ext cx="9144000" cy="3825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139136" cy="1143000"/>
          </a:xfrm>
        </p:spPr>
        <p:txBody>
          <a:bodyPr/>
          <a:lstStyle/>
          <a:p>
            <a:r>
              <a:rPr lang="sv-SE" dirty="0"/>
              <a:t>ESS Installation</a:t>
            </a:r>
            <a:br>
              <a:rPr lang="sv-SE" dirty="0"/>
            </a:br>
            <a:r>
              <a:rPr lang="sv-SE" sz="2800" dirty="0"/>
              <a:t>Process and </a:t>
            </a:r>
            <a:r>
              <a:rPr lang="sv-SE" sz="2800" dirty="0" err="1"/>
              <a:t>related</a:t>
            </a:r>
            <a:r>
              <a:rPr lang="sv-SE" sz="2800" dirty="0"/>
              <a:t> </a:t>
            </a:r>
            <a:r>
              <a:rPr lang="sv-SE" sz="2800" dirty="0" err="1"/>
              <a:t>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>
          <a:xfrm>
            <a:off x="-641929" y="58339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C0D35-E90C-EA46-A6CA-624B0CE931CC}"/>
              </a:ext>
            </a:extLst>
          </p:cNvPr>
          <p:cNvSpPr txBox="1"/>
          <p:nvPr/>
        </p:nvSpPr>
        <p:spPr>
          <a:xfrm>
            <a:off x="131203" y="4830251"/>
            <a:ext cx="1704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969696"/>
                </a:solidFill>
              </a:rPr>
              <a:t>- </a:t>
            </a:r>
            <a:r>
              <a:rPr lang="sv-SE" sz="1200" dirty="0" err="1">
                <a:solidFill>
                  <a:srgbClr val="969696"/>
                </a:solidFill>
              </a:rPr>
              <a:t>Drawings</a:t>
            </a:r>
            <a:endParaRPr lang="sv-SE" sz="1200" dirty="0">
              <a:solidFill>
                <a:srgbClr val="969696"/>
              </a:solidFill>
            </a:endParaRPr>
          </a:p>
          <a:p>
            <a:r>
              <a:rPr lang="sv-SE" sz="1200" dirty="0">
                <a:solidFill>
                  <a:srgbClr val="969696"/>
                </a:solidFill>
              </a:rPr>
              <a:t>- Installation &amp; Test   </a:t>
            </a:r>
            <a:r>
              <a:rPr lang="sv-SE" sz="1200" dirty="0" err="1">
                <a:solidFill>
                  <a:srgbClr val="969696"/>
                </a:solidFill>
              </a:rPr>
              <a:t>Docs</a:t>
            </a:r>
            <a:endParaRPr lang="sv-SE" sz="1200" dirty="0">
              <a:solidFill>
                <a:srgbClr val="969696"/>
              </a:solidFill>
            </a:endParaRPr>
          </a:p>
          <a:p>
            <a:r>
              <a:rPr lang="sv-SE" sz="1200" dirty="0">
                <a:solidFill>
                  <a:srgbClr val="969696"/>
                </a:solidFill>
              </a:rPr>
              <a:t>- List </a:t>
            </a:r>
            <a:r>
              <a:rPr lang="sv-SE" sz="1200" dirty="0" err="1">
                <a:solidFill>
                  <a:srgbClr val="969696"/>
                </a:solidFill>
              </a:rPr>
              <a:t>of</a:t>
            </a:r>
            <a:r>
              <a:rPr lang="sv-SE" sz="1200" dirty="0">
                <a:solidFill>
                  <a:srgbClr val="969696"/>
                </a:solidFill>
              </a:rPr>
              <a:t> Components &amp; Material</a:t>
            </a:r>
          </a:p>
          <a:p>
            <a:r>
              <a:rPr lang="sv-SE" sz="1200" dirty="0">
                <a:solidFill>
                  <a:srgbClr val="969696"/>
                </a:solidFill>
              </a:rPr>
              <a:t>- </a:t>
            </a:r>
            <a:r>
              <a:rPr lang="sv-SE" sz="1200" dirty="0" err="1">
                <a:solidFill>
                  <a:srgbClr val="969696"/>
                </a:solidFill>
              </a:rPr>
              <a:t>Reference</a:t>
            </a:r>
            <a:r>
              <a:rPr lang="sv-SE" sz="1200" dirty="0">
                <a:solidFill>
                  <a:srgbClr val="969696"/>
                </a:solidFill>
              </a:rPr>
              <a:t> </a:t>
            </a:r>
            <a:r>
              <a:rPr lang="sv-SE" sz="1200" dirty="0" err="1">
                <a:solidFill>
                  <a:srgbClr val="969696"/>
                </a:solidFill>
              </a:rPr>
              <a:t>Documents</a:t>
            </a:r>
            <a:endParaRPr lang="sv-SE" sz="1200" dirty="0">
              <a:solidFill>
                <a:srgbClr val="969696"/>
              </a:solidFill>
            </a:endParaRPr>
          </a:p>
          <a:p>
            <a:r>
              <a:rPr lang="sv-SE" sz="1200" dirty="0">
                <a:solidFill>
                  <a:srgbClr val="969696"/>
                </a:solidFill>
              </a:rPr>
              <a:t>- P&amp;ID</a:t>
            </a:r>
          </a:p>
          <a:p>
            <a:r>
              <a:rPr lang="sv-SE" sz="1200" dirty="0">
                <a:solidFill>
                  <a:srgbClr val="969696"/>
                </a:solidFill>
              </a:rPr>
              <a:t>- </a:t>
            </a:r>
            <a:r>
              <a:rPr lang="sv-SE" sz="1200" dirty="0" err="1">
                <a:solidFill>
                  <a:srgbClr val="969696"/>
                </a:solidFill>
              </a:rPr>
              <a:t>Commissioning</a:t>
            </a:r>
            <a:r>
              <a:rPr lang="sv-SE" sz="1200" dirty="0">
                <a:solidFill>
                  <a:srgbClr val="969696"/>
                </a:solidFill>
              </a:rPr>
              <a:t> Plans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C6A520-AFF6-A547-BB78-54B429039ED1}"/>
              </a:ext>
            </a:extLst>
          </p:cNvPr>
          <p:cNvSpPr txBox="1"/>
          <p:nvPr/>
        </p:nvSpPr>
        <p:spPr>
          <a:xfrm>
            <a:off x="1835696" y="4831992"/>
            <a:ext cx="2147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969696"/>
                </a:solidFill>
              </a:rPr>
              <a:t>- </a:t>
            </a:r>
            <a:r>
              <a:rPr lang="sv-SE" sz="1200" dirty="0" err="1">
                <a:solidFill>
                  <a:srgbClr val="969696"/>
                </a:solidFill>
              </a:rPr>
              <a:t>Description</a:t>
            </a:r>
            <a:r>
              <a:rPr lang="sv-SE" sz="1200" dirty="0">
                <a:solidFill>
                  <a:srgbClr val="969696"/>
                </a:solidFill>
              </a:rPr>
              <a:t> </a:t>
            </a:r>
            <a:r>
              <a:rPr lang="sv-SE" sz="1200" dirty="0" err="1">
                <a:solidFill>
                  <a:srgbClr val="969696"/>
                </a:solidFill>
              </a:rPr>
              <a:t>of</a:t>
            </a:r>
            <a:r>
              <a:rPr lang="sv-SE" sz="1200" dirty="0">
                <a:solidFill>
                  <a:srgbClr val="969696"/>
                </a:solidFill>
              </a:rPr>
              <a:t> </a:t>
            </a:r>
            <a:r>
              <a:rPr lang="sv-SE" sz="1200" dirty="0" err="1">
                <a:solidFill>
                  <a:srgbClr val="969696"/>
                </a:solidFill>
              </a:rPr>
              <a:t>Work</a:t>
            </a:r>
            <a:endParaRPr lang="sv-SE" sz="1200" dirty="0">
              <a:solidFill>
                <a:srgbClr val="969696"/>
              </a:solidFill>
            </a:endParaRPr>
          </a:p>
          <a:p>
            <a:r>
              <a:rPr lang="sv-SE" sz="1200" dirty="0">
                <a:solidFill>
                  <a:srgbClr val="969696"/>
                </a:solidFill>
              </a:rPr>
              <a:t>- </a:t>
            </a:r>
            <a:r>
              <a:rPr lang="sv-SE" sz="1200" dirty="0" err="1">
                <a:solidFill>
                  <a:srgbClr val="969696"/>
                </a:solidFill>
              </a:rPr>
              <a:t>Responsibility</a:t>
            </a:r>
            <a:r>
              <a:rPr lang="sv-SE" sz="1200" dirty="0">
                <a:solidFill>
                  <a:srgbClr val="969696"/>
                </a:solidFill>
              </a:rPr>
              <a:t> Matrix Organisation</a:t>
            </a:r>
          </a:p>
          <a:p>
            <a:r>
              <a:rPr lang="sv-SE" sz="1200" dirty="0">
                <a:solidFill>
                  <a:srgbClr val="969696"/>
                </a:solidFill>
              </a:rPr>
              <a:t>- Installation </a:t>
            </a:r>
            <a:r>
              <a:rPr lang="sv-SE" sz="1200" dirty="0" err="1">
                <a:solidFill>
                  <a:srgbClr val="969696"/>
                </a:solidFill>
              </a:rPr>
              <a:t>Time</a:t>
            </a:r>
            <a:r>
              <a:rPr lang="sv-SE" sz="1200" dirty="0">
                <a:solidFill>
                  <a:srgbClr val="969696"/>
                </a:solidFill>
              </a:rPr>
              <a:t> Schedule</a:t>
            </a:r>
          </a:p>
          <a:p>
            <a:r>
              <a:rPr lang="sv-SE" sz="1200" dirty="0">
                <a:solidFill>
                  <a:srgbClr val="969696"/>
                </a:solidFill>
              </a:rPr>
              <a:t>- </a:t>
            </a:r>
            <a:r>
              <a:rPr lang="sv-SE" sz="1200" dirty="0" err="1">
                <a:solidFill>
                  <a:srgbClr val="969696"/>
                </a:solidFill>
              </a:rPr>
              <a:t>Temporary</a:t>
            </a:r>
            <a:r>
              <a:rPr lang="sv-SE" sz="1200" dirty="0">
                <a:solidFill>
                  <a:srgbClr val="969696"/>
                </a:solidFill>
              </a:rPr>
              <a:t> Service</a:t>
            </a:r>
          </a:p>
          <a:p>
            <a:r>
              <a:rPr lang="sv-SE" sz="1200" dirty="0">
                <a:solidFill>
                  <a:srgbClr val="969696"/>
                </a:solidFill>
              </a:rPr>
              <a:t>- Installation </a:t>
            </a:r>
            <a:r>
              <a:rPr lang="sv-SE" sz="1200" dirty="0" err="1">
                <a:solidFill>
                  <a:srgbClr val="969696"/>
                </a:solidFill>
              </a:rPr>
              <a:t>Procedures</a:t>
            </a:r>
            <a:endParaRPr lang="sv-SE" sz="1200" dirty="0">
              <a:solidFill>
                <a:srgbClr val="969696"/>
              </a:solidFill>
            </a:endParaRPr>
          </a:p>
          <a:p>
            <a:r>
              <a:rPr lang="sv-SE" sz="1200" dirty="0">
                <a:solidFill>
                  <a:srgbClr val="969696"/>
                </a:solidFill>
              </a:rPr>
              <a:t>- </a:t>
            </a:r>
            <a:r>
              <a:rPr lang="sv-SE" sz="1200" dirty="0" err="1">
                <a:solidFill>
                  <a:srgbClr val="969696"/>
                </a:solidFill>
              </a:rPr>
              <a:t>Certificates</a:t>
            </a:r>
            <a:r>
              <a:rPr lang="sv-SE" sz="1200" dirty="0">
                <a:solidFill>
                  <a:srgbClr val="969696"/>
                </a:solidFill>
              </a:rPr>
              <a:t> and </a:t>
            </a:r>
            <a:r>
              <a:rPr lang="sv-SE" sz="1200" dirty="0" err="1">
                <a:solidFill>
                  <a:srgbClr val="969696"/>
                </a:solidFill>
              </a:rPr>
              <a:t>Permits</a:t>
            </a:r>
            <a:endParaRPr lang="sv-SE" sz="1200" dirty="0">
              <a:solidFill>
                <a:srgbClr val="969696"/>
              </a:solidFill>
            </a:endParaRPr>
          </a:p>
          <a:p>
            <a:r>
              <a:rPr lang="sv-SE" sz="1200" dirty="0">
                <a:solidFill>
                  <a:srgbClr val="969696"/>
                </a:solidFill>
              </a:rPr>
              <a:t>- </a:t>
            </a:r>
            <a:r>
              <a:rPr lang="sv-SE" sz="1200" dirty="0" err="1">
                <a:solidFill>
                  <a:srgbClr val="969696"/>
                </a:solidFill>
              </a:rPr>
              <a:t>Work</a:t>
            </a:r>
            <a:r>
              <a:rPr lang="sv-SE" sz="1200" dirty="0">
                <a:solidFill>
                  <a:srgbClr val="969696"/>
                </a:solidFill>
              </a:rPr>
              <a:t> </a:t>
            </a:r>
            <a:r>
              <a:rPr lang="sv-SE" sz="1200" dirty="0" err="1">
                <a:solidFill>
                  <a:srgbClr val="969696"/>
                </a:solidFill>
              </a:rPr>
              <a:t>Instructions</a:t>
            </a:r>
            <a:r>
              <a:rPr lang="sv-SE" sz="1200" dirty="0">
                <a:solidFill>
                  <a:srgbClr val="969696"/>
                </a:solidFill>
              </a:rPr>
              <a:t> and </a:t>
            </a:r>
            <a:r>
              <a:rPr lang="sv-SE" sz="1200" dirty="0" err="1">
                <a:solidFill>
                  <a:srgbClr val="969696"/>
                </a:solidFill>
              </a:rPr>
              <a:t>Work</a:t>
            </a:r>
            <a:r>
              <a:rPr lang="sv-SE" sz="1200" dirty="0">
                <a:solidFill>
                  <a:srgbClr val="969696"/>
                </a:solidFill>
              </a:rPr>
              <a:t> Risk </a:t>
            </a:r>
            <a:r>
              <a:rPr lang="sv-SE" sz="1200" dirty="0" err="1">
                <a:solidFill>
                  <a:srgbClr val="969696"/>
                </a:solidFill>
              </a:rPr>
              <a:t>Assessment</a:t>
            </a:r>
            <a:endParaRPr lang="sv-SE" sz="1200" dirty="0">
              <a:solidFill>
                <a:srgbClr val="969696"/>
              </a:solidFill>
            </a:endParaRPr>
          </a:p>
          <a:p>
            <a:r>
              <a:rPr lang="sv-SE" sz="1200" dirty="0">
                <a:solidFill>
                  <a:srgbClr val="969696"/>
                </a:solidFill>
              </a:rPr>
              <a:t>- </a:t>
            </a:r>
            <a:r>
              <a:rPr lang="sv-SE" sz="1200" dirty="0" err="1">
                <a:solidFill>
                  <a:srgbClr val="969696"/>
                </a:solidFill>
              </a:rPr>
              <a:t>Work</a:t>
            </a:r>
            <a:r>
              <a:rPr lang="sv-SE" sz="1200" dirty="0">
                <a:solidFill>
                  <a:srgbClr val="969696"/>
                </a:solidFill>
              </a:rPr>
              <a:t> Order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BD0BD-31AA-D643-96CB-13D63D098A3B}"/>
              </a:ext>
            </a:extLst>
          </p:cNvPr>
          <p:cNvSpPr txBox="1"/>
          <p:nvPr/>
        </p:nvSpPr>
        <p:spPr>
          <a:xfrm>
            <a:off x="3923928" y="4831992"/>
            <a:ext cx="1533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969696"/>
                </a:solidFill>
              </a:rPr>
              <a:t>- Installation Binders</a:t>
            </a:r>
          </a:p>
          <a:p>
            <a:r>
              <a:rPr lang="sv-SE" sz="1200" dirty="0">
                <a:solidFill>
                  <a:srgbClr val="969696"/>
                </a:solidFill>
              </a:rPr>
              <a:t>- </a:t>
            </a:r>
            <a:r>
              <a:rPr lang="sv-SE" sz="1200" dirty="0" err="1">
                <a:solidFill>
                  <a:srgbClr val="969696"/>
                </a:solidFill>
              </a:rPr>
              <a:t>Signed</a:t>
            </a:r>
            <a:r>
              <a:rPr lang="sv-SE" sz="1200" dirty="0">
                <a:solidFill>
                  <a:srgbClr val="969696"/>
                </a:solidFill>
              </a:rPr>
              <a:t> </a:t>
            </a:r>
            <a:r>
              <a:rPr lang="sv-SE" sz="1200" dirty="0" err="1">
                <a:solidFill>
                  <a:srgbClr val="969696"/>
                </a:solidFill>
              </a:rPr>
              <a:t>Readyness</a:t>
            </a:r>
            <a:r>
              <a:rPr lang="sv-SE" sz="1200" dirty="0">
                <a:solidFill>
                  <a:srgbClr val="969696"/>
                </a:solidFill>
              </a:rPr>
              <a:t> Review</a:t>
            </a:r>
          </a:p>
          <a:p>
            <a:r>
              <a:rPr lang="sv-SE" sz="1200" dirty="0">
                <a:solidFill>
                  <a:srgbClr val="969696"/>
                </a:solidFill>
              </a:rPr>
              <a:t>- Check List/</a:t>
            </a:r>
            <a:r>
              <a:rPr lang="sv-SE" sz="1200" dirty="0" err="1">
                <a:solidFill>
                  <a:srgbClr val="969696"/>
                </a:solidFill>
              </a:rPr>
              <a:t>Report</a:t>
            </a:r>
            <a:endParaRPr lang="sv-SE" sz="1200" dirty="0">
              <a:solidFill>
                <a:srgbClr val="969696"/>
              </a:solidFill>
            </a:endParaRPr>
          </a:p>
          <a:p>
            <a:r>
              <a:rPr lang="sv-SE" sz="1200" dirty="0">
                <a:solidFill>
                  <a:srgbClr val="969696"/>
                </a:solidFill>
              </a:rPr>
              <a:t>- </a:t>
            </a:r>
            <a:r>
              <a:rPr lang="sv-SE" sz="1200" dirty="0" err="1">
                <a:solidFill>
                  <a:srgbClr val="969696"/>
                </a:solidFill>
              </a:rPr>
              <a:t>Approved</a:t>
            </a:r>
            <a:r>
              <a:rPr lang="sv-SE" sz="1200" dirty="0">
                <a:solidFill>
                  <a:srgbClr val="969696"/>
                </a:solidFill>
              </a:rPr>
              <a:t> Installation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BB9735-3AE6-4944-96DE-49D7FE7EA2B5}"/>
              </a:ext>
            </a:extLst>
          </p:cNvPr>
          <p:cNvSpPr txBox="1"/>
          <p:nvPr/>
        </p:nvSpPr>
        <p:spPr>
          <a:xfrm>
            <a:off x="5486832" y="4874384"/>
            <a:ext cx="1533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969696"/>
                </a:solidFill>
              </a:rPr>
              <a:t>- Check List/</a:t>
            </a:r>
            <a:r>
              <a:rPr lang="sv-SE" sz="1200" dirty="0" err="1">
                <a:solidFill>
                  <a:srgbClr val="969696"/>
                </a:solidFill>
              </a:rPr>
              <a:t>Protocol</a:t>
            </a:r>
            <a:r>
              <a:rPr lang="sv-SE" sz="1200" dirty="0">
                <a:solidFill>
                  <a:srgbClr val="969696"/>
                </a:solidFill>
              </a:rPr>
              <a:t> Form</a:t>
            </a:r>
          </a:p>
          <a:p>
            <a:r>
              <a:rPr lang="sv-SE" sz="1200" dirty="0">
                <a:solidFill>
                  <a:srgbClr val="969696"/>
                </a:solidFill>
              </a:rPr>
              <a:t>- PJB Meeting</a:t>
            </a:r>
          </a:p>
          <a:p>
            <a:r>
              <a:rPr lang="sv-SE" sz="1200" dirty="0">
                <a:solidFill>
                  <a:srgbClr val="969696"/>
                </a:solidFill>
              </a:rPr>
              <a:t>- Daily Notes</a:t>
            </a:r>
          </a:p>
          <a:p>
            <a:r>
              <a:rPr lang="sv-SE" sz="1200" dirty="0">
                <a:solidFill>
                  <a:srgbClr val="969696"/>
                </a:solidFill>
              </a:rPr>
              <a:t>- Progress </a:t>
            </a:r>
            <a:r>
              <a:rPr lang="sv-SE" sz="1200" dirty="0" err="1">
                <a:solidFill>
                  <a:srgbClr val="969696"/>
                </a:solidFill>
              </a:rPr>
              <a:t>Reports</a:t>
            </a:r>
            <a:endParaRPr lang="sv-SE" sz="1200" dirty="0">
              <a:solidFill>
                <a:srgbClr val="969696"/>
              </a:solidFill>
            </a:endParaRPr>
          </a:p>
          <a:p>
            <a:r>
              <a:rPr lang="sv-SE" sz="1200" dirty="0">
                <a:solidFill>
                  <a:srgbClr val="969696"/>
                </a:solidFill>
              </a:rPr>
              <a:t>- BIA</a:t>
            </a:r>
          </a:p>
          <a:p>
            <a:r>
              <a:rPr lang="sv-SE" sz="1200" dirty="0">
                <a:solidFill>
                  <a:srgbClr val="969696"/>
                </a:solidFill>
              </a:rPr>
              <a:t>- List </a:t>
            </a:r>
            <a:r>
              <a:rPr lang="sv-SE" sz="1200" dirty="0" err="1">
                <a:solidFill>
                  <a:srgbClr val="969696"/>
                </a:solidFill>
              </a:rPr>
              <a:t>of</a:t>
            </a:r>
            <a:r>
              <a:rPr lang="sv-SE" sz="1200" dirty="0">
                <a:solidFill>
                  <a:srgbClr val="969696"/>
                </a:solidFill>
              </a:rPr>
              <a:t> NCRs</a:t>
            </a:r>
          </a:p>
          <a:p>
            <a:r>
              <a:rPr lang="sv-SE" sz="1200" dirty="0">
                <a:solidFill>
                  <a:srgbClr val="969696"/>
                </a:solidFill>
              </a:rPr>
              <a:t>- Status </a:t>
            </a:r>
            <a:r>
              <a:rPr lang="sv-SE" sz="1200" dirty="0" err="1">
                <a:solidFill>
                  <a:srgbClr val="969696"/>
                </a:solidFill>
              </a:rPr>
              <a:t>Follow-Up</a:t>
            </a:r>
            <a:endParaRPr lang="sv-SE" sz="1200" dirty="0">
              <a:solidFill>
                <a:srgbClr val="969696"/>
              </a:solidFill>
            </a:endParaRPr>
          </a:p>
          <a:p>
            <a:r>
              <a:rPr lang="sv-SE" sz="1200" dirty="0">
                <a:solidFill>
                  <a:srgbClr val="969696"/>
                </a:solidFill>
              </a:rPr>
              <a:t>- </a:t>
            </a:r>
            <a:r>
              <a:rPr lang="sv-SE" sz="1200" dirty="0" err="1">
                <a:solidFill>
                  <a:srgbClr val="969696"/>
                </a:solidFill>
              </a:rPr>
              <a:t>Inspection</a:t>
            </a:r>
            <a:r>
              <a:rPr lang="sv-SE" sz="1200" dirty="0">
                <a:solidFill>
                  <a:srgbClr val="969696"/>
                </a:solidFill>
              </a:rPr>
              <a:t> Plans</a:t>
            </a:r>
          </a:p>
          <a:p>
            <a:r>
              <a:rPr lang="sv-SE" sz="1200" dirty="0" err="1">
                <a:solidFill>
                  <a:srgbClr val="969696"/>
                </a:solidFill>
              </a:rPr>
              <a:t>Protocols</a:t>
            </a:r>
            <a:endParaRPr lang="sv-SE" sz="1200" dirty="0">
              <a:solidFill>
                <a:srgbClr val="96969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EA2457-3741-E54A-BC5C-39A0CD85ED6E}"/>
              </a:ext>
            </a:extLst>
          </p:cNvPr>
          <p:cNvSpPr txBox="1"/>
          <p:nvPr/>
        </p:nvSpPr>
        <p:spPr>
          <a:xfrm>
            <a:off x="7015202" y="4840024"/>
            <a:ext cx="2128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969696"/>
                </a:solidFill>
              </a:rPr>
              <a:t>- </a:t>
            </a:r>
            <a:r>
              <a:rPr lang="sv-SE" sz="1200" dirty="0" err="1">
                <a:solidFill>
                  <a:srgbClr val="969696"/>
                </a:solidFill>
              </a:rPr>
              <a:t>Signed</a:t>
            </a:r>
            <a:r>
              <a:rPr lang="sv-SE" sz="1200" dirty="0">
                <a:solidFill>
                  <a:srgbClr val="969696"/>
                </a:solidFill>
              </a:rPr>
              <a:t> Test </a:t>
            </a:r>
            <a:r>
              <a:rPr lang="sv-SE" sz="1200" dirty="0" err="1">
                <a:solidFill>
                  <a:srgbClr val="969696"/>
                </a:solidFill>
              </a:rPr>
              <a:t>Readiness</a:t>
            </a:r>
            <a:r>
              <a:rPr lang="sv-SE" sz="1200" dirty="0">
                <a:solidFill>
                  <a:srgbClr val="969696"/>
                </a:solidFill>
              </a:rPr>
              <a:t> Review</a:t>
            </a:r>
          </a:p>
          <a:p>
            <a:r>
              <a:rPr lang="sv-SE" sz="1200" dirty="0">
                <a:solidFill>
                  <a:srgbClr val="969696"/>
                </a:solidFill>
              </a:rPr>
              <a:t>- List </a:t>
            </a:r>
            <a:r>
              <a:rPr lang="sv-SE" sz="1200" dirty="0" err="1">
                <a:solidFill>
                  <a:srgbClr val="969696"/>
                </a:solidFill>
              </a:rPr>
              <a:t>of</a:t>
            </a:r>
            <a:r>
              <a:rPr lang="sv-SE" sz="1200" dirty="0">
                <a:solidFill>
                  <a:srgbClr val="969696"/>
                </a:solidFill>
              </a:rPr>
              <a:t> Outstanding</a:t>
            </a:r>
          </a:p>
          <a:p>
            <a:r>
              <a:rPr lang="sv-SE" sz="1200" dirty="0">
                <a:solidFill>
                  <a:srgbClr val="969696"/>
                </a:solidFill>
              </a:rPr>
              <a:t>- </a:t>
            </a:r>
            <a:r>
              <a:rPr lang="sv-SE" sz="1200" dirty="0" err="1">
                <a:solidFill>
                  <a:srgbClr val="969696"/>
                </a:solidFill>
              </a:rPr>
              <a:t>Activities</a:t>
            </a:r>
            <a:r>
              <a:rPr lang="sv-SE" sz="1200" dirty="0">
                <a:solidFill>
                  <a:srgbClr val="969696"/>
                </a:solidFill>
              </a:rPr>
              <a:t> and NCRs</a:t>
            </a:r>
          </a:p>
          <a:p>
            <a:r>
              <a:rPr lang="sv-SE" sz="1200" dirty="0">
                <a:solidFill>
                  <a:srgbClr val="969696"/>
                </a:solidFill>
              </a:rPr>
              <a:t>- Red Lines </a:t>
            </a:r>
            <a:r>
              <a:rPr lang="sv-SE" sz="1200" dirty="0" err="1">
                <a:solidFill>
                  <a:srgbClr val="969696"/>
                </a:solidFill>
              </a:rPr>
              <a:t>Drawings</a:t>
            </a:r>
            <a:r>
              <a:rPr lang="sv-SE" sz="1200" dirty="0">
                <a:solidFill>
                  <a:srgbClr val="969696"/>
                </a:solidFill>
              </a:rPr>
              <a:t> and </a:t>
            </a:r>
            <a:r>
              <a:rPr lang="sv-SE" sz="1200" dirty="0" err="1">
                <a:solidFill>
                  <a:srgbClr val="969696"/>
                </a:solidFill>
              </a:rPr>
              <a:t>other</a:t>
            </a:r>
            <a:r>
              <a:rPr lang="sv-SE" sz="1200" dirty="0">
                <a:solidFill>
                  <a:srgbClr val="969696"/>
                </a:solidFill>
              </a:rPr>
              <a:t> </a:t>
            </a:r>
            <a:r>
              <a:rPr lang="sv-SE" sz="1200" dirty="0" err="1">
                <a:solidFill>
                  <a:srgbClr val="969696"/>
                </a:solidFill>
              </a:rPr>
              <a:t>Documents</a:t>
            </a:r>
            <a:endParaRPr lang="sv-SE" sz="1200" dirty="0">
              <a:solidFill>
                <a:srgbClr val="969696"/>
              </a:solidFill>
            </a:endParaRPr>
          </a:p>
          <a:p>
            <a:r>
              <a:rPr lang="sv-SE" sz="1200" dirty="0">
                <a:solidFill>
                  <a:srgbClr val="969696"/>
                </a:solidFill>
              </a:rPr>
              <a:t>- Installation Binders</a:t>
            </a:r>
          </a:p>
          <a:p>
            <a:r>
              <a:rPr lang="sv-SE" sz="1200" dirty="0">
                <a:solidFill>
                  <a:srgbClr val="969696"/>
                </a:solidFill>
              </a:rPr>
              <a:t>- </a:t>
            </a:r>
            <a:r>
              <a:rPr lang="sv-SE" sz="1200" dirty="0" err="1">
                <a:solidFill>
                  <a:srgbClr val="969696"/>
                </a:solidFill>
              </a:rPr>
              <a:t>Certificate</a:t>
            </a:r>
            <a:r>
              <a:rPr lang="sv-SE" sz="1200" dirty="0">
                <a:solidFill>
                  <a:srgbClr val="969696"/>
                </a:solidFill>
              </a:rPr>
              <a:t> </a:t>
            </a:r>
            <a:r>
              <a:rPr lang="sv-SE" sz="1200" dirty="0" err="1">
                <a:solidFill>
                  <a:srgbClr val="969696"/>
                </a:solidFill>
              </a:rPr>
              <a:t>of</a:t>
            </a:r>
            <a:r>
              <a:rPr lang="sv-SE" sz="1200" dirty="0">
                <a:solidFill>
                  <a:srgbClr val="969696"/>
                </a:solidFill>
              </a:rPr>
              <a:t> </a:t>
            </a:r>
            <a:r>
              <a:rPr lang="sv-SE" sz="1200" dirty="0" err="1">
                <a:solidFill>
                  <a:srgbClr val="969696"/>
                </a:solidFill>
              </a:rPr>
              <a:t>Compliance</a:t>
            </a:r>
            <a:endParaRPr lang="sv-SE" sz="1200" dirty="0">
              <a:solidFill>
                <a:srgbClr val="969696"/>
              </a:solidFill>
            </a:endParaRPr>
          </a:p>
          <a:p>
            <a:r>
              <a:rPr lang="sv-SE" sz="1200" dirty="0">
                <a:solidFill>
                  <a:srgbClr val="969696"/>
                </a:solidFill>
              </a:rPr>
              <a:t>- </a:t>
            </a:r>
            <a:r>
              <a:rPr lang="sv-SE" sz="1200" dirty="0" err="1">
                <a:solidFill>
                  <a:srgbClr val="969696"/>
                </a:solidFill>
              </a:rPr>
              <a:t>Preliminary</a:t>
            </a:r>
            <a:r>
              <a:rPr lang="sv-SE" sz="1200" dirty="0">
                <a:solidFill>
                  <a:srgbClr val="969696"/>
                </a:solidFill>
              </a:rPr>
              <a:t> As-</a:t>
            </a:r>
            <a:r>
              <a:rPr lang="sv-SE" sz="1200" dirty="0" err="1">
                <a:solidFill>
                  <a:srgbClr val="969696"/>
                </a:solidFill>
              </a:rPr>
              <a:t>Built</a:t>
            </a:r>
            <a:r>
              <a:rPr lang="sv-SE" sz="1200" dirty="0">
                <a:solidFill>
                  <a:srgbClr val="969696"/>
                </a:solidFill>
              </a:rPr>
              <a:t> </a:t>
            </a:r>
            <a:r>
              <a:rPr lang="sv-SE" sz="1200" dirty="0" err="1">
                <a:solidFill>
                  <a:srgbClr val="969696"/>
                </a:solidFill>
              </a:rPr>
              <a:t>Documents</a:t>
            </a:r>
            <a:endParaRPr lang="sv-SE" sz="1200" dirty="0">
              <a:solidFill>
                <a:srgbClr val="969696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B72A29-2103-F54E-B034-AFBEA9C5B156}"/>
              </a:ext>
            </a:extLst>
          </p:cNvPr>
          <p:cNvCxnSpPr>
            <a:cxnSpLocks/>
          </p:cNvCxnSpPr>
          <p:nvPr/>
        </p:nvCxnSpPr>
        <p:spPr>
          <a:xfrm>
            <a:off x="1576234" y="1936000"/>
            <a:ext cx="0" cy="2822243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A8E3E7-CF28-6A4D-A0FF-3536E395C767}"/>
              </a:ext>
            </a:extLst>
          </p:cNvPr>
          <p:cNvCxnSpPr>
            <a:cxnSpLocks/>
          </p:cNvCxnSpPr>
          <p:nvPr/>
        </p:nvCxnSpPr>
        <p:spPr>
          <a:xfrm flipH="1">
            <a:off x="131203" y="4744312"/>
            <a:ext cx="1445031" cy="0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F84DE0-E572-BD43-8F1E-BE775E0D4427}"/>
              </a:ext>
            </a:extLst>
          </p:cNvPr>
          <p:cNvCxnSpPr>
            <a:cxnSpLocks/>
          </p:cNvCxnSpPr>
          <p:nvPr/>
        </p:nvCxnSpPr>
        <p:spPr>
          <a:xfrm>
            <a:off x="3048109" y="1927586"/>
            <a:ext cx="0" cy="2816726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147CA3-DC62-7A46-B261-8B569D406347}"/>
              </a:ext>
            </a:extLst>
          </p:cNvPr>
          <p:cNvCxnSpPr>
            <a:cxnSpLocks/>
          </p:cNvCxnSpPr>
          <p:nvPr/>
        </p:nvCxnSpPr>
        <p:spPr>
          <a:xfrm flipH="1">
            <a:off x="1823973" y="4744312"/>
            <a:ext cx="1224137" cy="0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A77DEA-BD6E-F344-B5D3-28D441E95750}"/>
              </a:ext>
            </a:extLst>
          </p:cNvPr>
          <p:cNvCxnSpPr>
            <a:cxnSpLocks/>
          </p:cNvCxnSpPr>
          <p:nvPr/>
        </p:nvCxnSpPr>
        <p:spPr>
          <a:xfrm>
            <a:off x="4813140" y="1927586"/>
            <a:ext cx="0" cy="2816726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81A2C4-E04C-1F4B-9621-C2FC393EA3E0}"/>
              </a:ext>
            </a:extLst>
          </p:cNvPr>
          <p:cNvCxnSpPr>
            <a:cxnSpLocks/>
          </p:cNvCxnSpPr>
          <p:nvPr/>
        </p:nvCxnSpPr>
        <p:spPr>
          <a:xfrm flipH="1">
            <a:off x="3935917" y="4744312"/>
            <a:ext cx="877224" cy="0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F87281-EC4B-A84E-9E93-847AE3CB45D8}"/>
              </a:ext>
            </a:extLst>
          </p:cNvPr>
          <p:cNvCxnSpPr>
            <a:cxnSpLocks/>
          </p:cNvCxnSpPr>
          <p:nvPr/>
        </p:nvCxnSpPr>
        <p:spPr>
          <a:xfrm>
            <a:off x="5784413" y="1927586"/>
            <a:ext cx="0" cy="2816726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1E3247E-128E-B045-943F-7026523F33EA}"/>
              </a:ext>
            </a:extLst>
          </p:cNvPr>
          <p:cNvCxnSpPr>
            <a:cxnSpLocks/>
          </p:cNvCxnSpPr>
          <p:nvPr/>
        </p:nvCxnSpPr>
        <p:spPr>
          <a:xfrm>
            <a:off x="7547774" y="1927586"/>
            <a:ext cx="0" cy="2816726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124371-2985-B24E-828F-C19BAFB1CAB8}"/>
              </a:ext>
            </a:extLst>
          </p:cNvPr>
          <p:cNvCxnSpPr>
            <a:cxnSpLocks/>
          </p:cNvCxnSpPr>
          <p:nvPr/>
        </p:nvCxnSpPr>
        <p:spPr>
          <a:xfrm flipH="1">
            <a:off x="5436096" y="4758243"/>
            <a:ext cx="348318" cy="0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7C34E83-145F-7D42-A353-6D457B633A68}"/>
              </a:ext>
            </a:extLst>
          </p:cNvPr>
          <p:cNvCxnSpPr>
            <a:cxnSpLocks/>
          </p:cNvCxnSpPr>
          <p:nvPr/>
        </p:nvCxnSpPr>
        <p:spPr>
          <a:xfrm flipH="1" flipV="1">
            <a:off x="6948264" y="4758243"/>
            <a:ext cx="599512" cy="713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A27E51-6A21-8B4B-8CBD-634E980F65F3}"/>
              </a:ext>
            </a:extLst>
          </p:cNvPr>
          <p:cNvCxnSpPr>
            <a:cxnSpLocks/>
          </p:cNvCxnSpPr>
          <p:nvPr/>
        </p:nvCxnSpPr>
        <p:spPr>
          <a:xfrm>
            <a:off x="107504" y="4758243"/>
            <a:ext cx="0" cy="1963232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069929-8FBD-3C4B-9518-05909791ADD8}"/>
              </a:ext>
            </a:extLst>
          </p:cNvPr>
          <p:cNvCxnSpPr>
            <a:cxnSpLocks/>
          </p:cNvCxnSpPr>
          <p:nvPr/>
        </p:nvCxnSpPr>
        <p:spPr>
          <a:xfrm>
            <a:off x="1813911" y="4758243"/>
            <a:ext cx="0" cy="1963232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490716-ABEB-3C48-97F7-21A282079AE4}"/>
              </a:ext>
            </a:extLst>
          </p:cNvPr>
          <p:cNvCxnSpPr>
            <a:cxnSpLocks/>
          </p:cNvCxnSpPr>
          <p:nvPr/>
        </p:nvCxnSpPr>
        <p:spPr>
          <a:xfrm>
            <a:off x="3923928" y="4758243"/>
            <a:ext cx="0" cy="1963232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FCBEF8-A08A-964F-9608-26442941D32C}"/>
              </a:ext>
            </a:extLst>
          </p:cNvPr>
          <p:cNvCxnSpPr>
            <a:cxnSpLocks/>
          </p:cNvCxnSpPr>
          <p:nvPr/>
        </p:nvCxnSpPr>
        <p:spPr>
          <a:xfrm>
            <a:off x="5436096" y="4744312"/>
            <a:ext cx="0" cy="1963232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292682-DB98-234F-9944-FFB156D816A5}"/>
              </a:ext>
            </a:extLst>
          </p:cNvPr>
          <p:cNvCxnSpPr>
            <a:cxnSpLocks/>
          </p:cNvCxnSpPr>
          <p:nvPr/>
        </p:nvCxnSpPr>
        <p:spPr>
          <a:xfrm>
            <a:off x="6948264" y="4744312"/>
            <a:ext cx="0" cy="1963232"/>
          </a:xfrm>
          <a:prstGeom prst="line">
            <a:avLst/>
          </a:prstGeom>
          <a:ln>
            <a:solidFill>
              <a:srgbClr val="969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8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995936" y="3068960"/>
            <a:ext cx="0" cy="2376264"/>
          </a:xfrm>
          <a:prstGeom prst="line">
            <a:avLst/>
          </a:prstGeom>
          <a:ln w="19050">
            <a:solidFill>
              <a:srgbClr val="0094C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/>
          </p:nvPr>
        </p:nvGraphicFramePr>
        <p:xfrm>
          <a:off x="395536" y="2132856"/>
          <a:ext cx="41764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53752"/>
            <a:ext cx="7139136" cy="1143000"/>
          </a:xfrm>
        </p:spPr>
        <p:txBody>
          <a:bodyPr/>
          <a:lstStyle/>
          <a:p>
            <a:r>
              <a:rPr lang="sv-SE" dirty="0"/>
              <a:t>ESS Installation</a:t>
            </a:r>
            <a:br>
              <a:rPr lang="sv-SE" dirty="0"/>
            </a:br>
            <a:r>
              <a:rPr lang="sv-SE" dirty="0"/>
              <a:t>ESS </a:t>
            </a:r>
            <a:r>
              <a:rPr lang="sv-SE" sz="2800" dirty="0"/>
              <a:t>Project and Installation Organisations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3275856" y="0"/>
          <a:ext cx="550810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Down Arrow 10"/>
          <p:cNvSpPr/>
          <p:nvPr/>
        </p:nvSpPr>
        <p:spPr>
          <a:xfrm>
            <a:off x="5724128" y="3573016"/>
            <a:ext cx="32454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200000">
            <a:off x="4553744" y="5178017"/>
            <a:ext cx="324544" cy="172819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A625F-0346-EB41-ADC7-FE8474638ED2}"/>
              </a:ext>
            </a:extLst>
          </p:cNvPr>
          <p:cNvSpPr txBox="1"/>
          <p:nvPr/>
        </p:nvSpPr>
        <p:spPr>
          <a:xfrm>
            <a:off x="2267744" y="6165304"/>
            <a:ext cx="526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Responsibility/accountability and budget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F0706-17CD-6842-B108-C7185D0EDD6A}"/>
              </a:ext>
            </a:extLst>
          </p:cNvPr>
          <p:cNvSpPr txBox="1"/>
          <p:nvPr/>
        </p:nvSpPr>
        <p:spPr>
          <a:xfrm>
            <a:off x="6048672" y="3707740"/>
            <a:ext cx="3095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Support/coordinate/</a:t>
            </a:r>
          </a:p>
          <a:p>
            <a:r>
              <a:rPr lang="en-US" sz="2400" dirty="0"/>
              <a:t>prioritize/compliance</a:t>
            </a:r>
          </a:p>
        </p:txBody>
      </p:sp>
    </p:spTree>
    <p:extLst>
      <p:ext uri="{BB962C8B-B14F-4D97-AF65-F5344CB8AC3E}">
        <p14:creationId xmlns:p14="http://schemas.microsoft.com/office/powerpoint/2010/main" val="214730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139136" cy="1143000"/>
          </a:xfrm>
        </p:spPr>
        <p:txBody>
          <a:bodyPr/>
          <a:lstStyle/>
          <a:p>
            <a:r>
              <a:rPr lang="sv-SE" dirty="0"/>
              <a:t>ESS Installation</a:t>
            </a:r>
            <a:br>
              <a:rPr lang="sv-SE" dirty="0"/>
            </a:br>
            <a:r>
              <a:rPr lang="sv-SE" sz="2800" dirty="0"/>
              <a:t>Organisation</a:t>
            </a:r>
            <a:endParaRPr lang="en-GB" sz="24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395536" y="1628800"/>
          <a:ext cx="8567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947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648"/>
            <a:ext cx="7139136" cy="1143000"/>
          </a:xfrm>
        </p:spPr>
        <p:txBody>
          <a:bodyPr/>
          <a:lstStyle/>
          <a:p>
            <a:r>
              <a:rPr lang="sv-SE" dirty="0"/>
              <a:t>ESS Installation</a:t>
            </a:r>
            <a:br>
              <a:rPr lang="sv-SE" dirty="0"/>
            </a:br>
            <a:r>
              <a:rPr lang="sv-SE" sz="2800" dirty="0"/>
              <a:t>Web-</a:t>
            </a:r>
            <a:r>
              <a:rPr lang="sv-SE" sz="2800" dirty="0" err="1"/>
              <a:t>based</a:t>
            </a:r>
            <a:r>
              <a:rPr lang="sv-SE" sz="2800" dirty="0"/>
              <a:t>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 dirty="0"/>
          </a:p>
        </p:txBody>
      </p:sp>
      <p:pic>
        <p:nvPicPr>
          <p:cNvPr id="3" name="Picture 2" descr="Screen Shot 2018-06-13 at 22.38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678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6381328"/>
            <a:ext cx="453650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confluence.esss.lu.se</a:t>
            </a:r>
            <a:r>
              <a:rPr lang="en-US" dirty="0"/>
              <a:t>/category/</a:t>
            </a:r>
            <a:r>
              <a:rPr lang="en-US" dirty="0" err="1"/>
              <a:t>essinst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3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 &amp;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Same process (as all other installations)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Break down full scope in suitable installation packages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Clarify ESS counterpart (Installation Package Leader)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Prepare each package according to process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Perform installation of 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sp>
        <p:nvSpPr>
          <p:cNvPr id="7" name="Curved Down Arrow 6"/>
          <p:cNvSpPr/>
          <p:nvPr/>
        </p:nvSpPr>
        <p:spPr>
          <a:xfrm rot="5400000">
            <a:off x="5652120" y="3356992"/>
            <a:ext cx="1656184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786" y="4179592"/>
            <a:ext cx="4237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Identification of needed support &amp; services</a:t>
            </a:r>
          </a:p>
        </p:txBody>
      </p:sp>
    </p:spTree>
    <p:extLst>
      <p:ext uri="{BB962C8B-B14F-4D97-AF65-F5344CB8AC3E}">
        <p14:creationId xmlns:p14="http://schemas.microsoft.com/office/powerpoint/2010/main" val="225835888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9346</TotalTime>
  <Words>699</Words>
  <Application>Microsoft Macintosh PowerPoint</Application>
  <PresentationFormat>On-screen Show (4:3)</PresentationFormat>
  <Paragraphs>167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ESS Core Powerpoint</vt:lpstr>
      <vt:lpstr>Installations July 2018</vt:lpstr>
      <vt:lpstr>Agenda</vt:lpstr>
      <vt:lpstr>Installations are ongoing Ion Source &amp; LEBT</vt:lpstr>
      <vt:lpstr>ESS Installation Process</vt:lpstr>
      <vt:lpstr>ESS Installation Process and related documentation</vt:lpstr>
      <vt:lpstr>ESS Installation ESS Project and Installation Organisations </vt:lpstr>
      <vt:lpstr>ESS Installation Organisation</vt:lpstr>
      <vt:lpstr>ESS Installation Web-based Guide</vt:lpstr>
      <vt:lpstr>Partners &amp; Installation</vt:lpstr>
      <vt:lpstr>Services #1</vt:lpstr>
      <vt:lpstr>Services #2</vt:lpstr>
      <vt:lpstr>Services #3</vt:lpstr>
      <vt:lpstr>Types of Services &amp; Support</vt:lpstr>
    </vt:vector>
  </TitlesOfParts>
  <Company>ESS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188</cp:revision>
  <cp:lastPrinted>2016-03-09T06:23:29Z</cp:lastPrinted>
  <dcterms:created xsi:type="dcterms:W3CDTF">2013-10-29T16:05:10Z</dcterms:created>
  <dcterms:modified xsi:type="dcterms:W3CDTF">2018-07-05T05:53:56Z</dcterms:modified>
</cp:coreProperties>
</file>